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8" r:id="rId3"/>
    <p:sldId id="269" r:id="rId4"/>
    <p:sldId id="268" r:id="rId5"/>
    <p:sldId id="266" r:id="rId6"/>
    <p:sldId id="271" r:id="rId7"/>
    <p:sldId id="270" r:id="rId8"/>
    <p:sldId id="272" r:id="rId9"/>
    <p:sldId id="264" r:id="rId10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微软雅黑 Light" panose="020B0502040204020203" pitchFamily="34" charset="-122"/>
      <p:regular r:id="rId15"/>
    </p:embeddedFont>
    <p:embeddedFont>
      <p:font typeface="方正超粗黑简体" panose="02010600030101010101" charset="-122"/>
      <p:regular r:id="rId16"/>
    </p:embeddedFont>
    <p:embeddedFont>
      <p:font typeface="微软雅黑" panose="020B0503020204020204" pitchFamily="34" charset="-122"/>
      <p:regular r:id="rId17"/>
      <p:bold r:id="rId18"/>
    </p:embeddedFont>
    <p:embeddedFont>
      <p:font typeface="方正舒体" panose="02010601030101010101" pitchFamily="2" charset="-122"/>
      <p:regular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华文细黑" panose="02010600040101010101" pitchFamily="2" charset="-122"/>
      <p:regular r:id="rId2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EFC"/>
    <a:srgbClr val="F8C864"/>
    <a:srgbClr val="F26667"/>
    <a:srgbClr val="DEDCCD"/>
    <a:srgbClr val="5B9BD5"/>
    <a:srgbClr val="E2BE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118" autoAdjust="0"/>
    <p:restoredTop sz="94660"/>
  </p:normalViewPr>
  <p:slideViewPr>
    <p:cSldViewPr snapToGrid="0" showGuides="1">
      <p:cViewPr varScale="1">
        <p:scale>
          <a:sx n="90" d="100"/>
          <a:sy n="90" d="100"/>
        </p:scale>
        <p:origin x="72" y="130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hdphoto1.wdp>
</file>

<file path=ppt/media/image1.png>
</file>

<file path=ppt/media/image10.png>
</file>

<file path=ppt/media/image11.jpg>
</file>

<file path=ppt/media/image12.jpeg>
</file>

<file path=ppt/media/image13.jpeg>
</file>

<file path=ppt/media/image14.jpeg>
</file>

<file path=ppt/media/image15.jpg>
</file>

<file path=ppt/media/image16.jpg>
</file>

<file path=ppt/media/image17.png>
</file>

<file path=ppt/media/image18.jpeg>
</file>

<file path=ppt/media/image19.jpg>
</file>

<file path=ppt/media/image2.jpeg>
</file>

<file path=ppt/media/image20.jpeg>
</file>

<file path=ppt/media/image21.jpeg>
</file>

<file path=ppt/media/image22.jpeg>
</file>

<file path=ppt/media/image23.jpe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45432-1828-4D90-B520-E8117378AF3A}" type="datetimeFigureOut">
              <a:rPr lang="zh-CN" altLang="en-US" smtClean="0"/>
              <a:pPr/>
              <a:t>2017/10/8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79F6A-03A2-4761-850C-DC39094BFC9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5048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45432-1828-4D90-B520-E8117378AF3A}" type="datetimeFigureOut">
              <a:rPr lang="zh-CN" altLang="en-US" smtClean="0"/>
              <a:pPr/>
              <a:t>2017/10/8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79F6A-03A2-4761-850C-DC39094BFC9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749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45432-1828-4D90-B520-E8117378AF3A}" type="datetimeFigureOut">
              <a:rPr lang="zh-CN" altLang="en-US" smtClean="0"/>
              <a:pPr/>
              <a:t>2017/10/8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79F6A-03A2-4761-850C-DC39094BFC9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189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45432-1828-4D90-B520-E8117378AF3A}" type="datetimeFigureOut">
              <a:rPr lang="zh-CN" altLang="en-US" smtClean="0"/>
              <a:pPr/>
              <a:t>2017/10/8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79F6A-03A2-4761-850C-DC39094BFC9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903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45432-1828-4D90-B520-E8117378AF3A}" type="datetimeFigureOut">
              <a:rPr lang="zh-CN" altLang="en-US" smtClean="0"/>
              <a:pPr/>
              <a:t>2017/10/8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79F6A-03A2-4761-850C-DC39094BFC9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298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45432-1828-4D90-B520-E8117378AF3A}" type="datetimeFigureOut">
              <a:rPr lang="zh-CN" altLang="en-US" smtClean="0"/>
              <a:pPr/>
              <a:t>2017/10/8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79F6A-03A2-4761-850C-DC39094BFC9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1438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45432-1828-4D90-B520-E8117378AF3A}" type="datetimeFigureOut">
              <a:rPr lang="zh-CN" altLang="en-US" smtClean="0"/>
              <a:pPr/>
              <a:t>2017/10/8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79F6A-03A2-4761-850C-DC39094BFC9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8433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45432-1828-4D90-B520-E8117378AF3A}" type="datetimeFigureOut">
              <a:rPr lang="zh-CN" altLang="en-US" smtClean="0"/>
              <a:pPr/>
              <a:t>2017/10/8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79F6A-03A2-4761-850C-DC39094BFC9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426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45432-1828-4D90-B520-E8117378AF3A}" type="datetimeFigureOut">
              <a:rPr lang="zh-CN" altLang="en-US" smtClean="0"/>
              <a:pPr/>
              <a:t>2017/10/8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79F6A-03A2-4761-850C-DC39094BFC91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486" b="7931"/>
          <a:stretch/>
        </p:blipFill>
        <p:spPr>
          <a:xfrm>
            <a:off x="-1" y="0"/>
            <a:ext cx="12192000" cy="687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540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45432-1828-4D90-B520-E8117378AF3A}" type="datetimeFigureOut">
              <a:rPr lang="zh-CN" altLang="en-US" smtClean="0"/>
              <a:pPr/>
              <a:t>2017/10/8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79F6A-03A2-4761-850C-DC39094BFC9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6188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45432-1828-4D90-B520-E8117378AF3A}" type="datetimeFigureOut">
              <a:rPr lang="zh-CN" altLang="en-US" smtClean="0"/>
              <a:pPr/>
              <a:t>2017/10/8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79F6A-03A2-4761-850C-DC39094BFC9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9356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545432-1828-4D90-B520-E8117378AF3A}" type="datetimeFigureOut">
              <a:rPr lang="zh-CN" altLang="en-US" smtClean="0"/>
              <a:pPr/>
              <a:t>2017/10/8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179F6A-03A2-4761-850C-DC39094BFC9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7402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image" Target="../media/image15.jpg"/><Relationship Id="rId7" Type="http://schemas.openxmlformats.org/officeDocument/2006/relationships/image" Target="../media/image19.jp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eg"/><Relationship Id="rId5" Type="http://schemas.openxmlformats.org/officeDocument/2006/relationships/image" Target="../media/image17.png"/><Relationship Id="rId4" Type="http://schemas.openxmlformats.org/officeDocument/2006/relationships/image" Target="../media/image16.jpg"/><Relationship Id="rId9" Type="http://schemas.openxmlformats.org/officeDocument/2006/relationships/image" Target="../media/image2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6" b="7931"/>
          <a:stretch/>
        </p:blipFill>
        <p:spPr>
          <a:xfrm>
            <a:off x="-1" y="0"/>
            <a:ext cx="12192000" cy="68797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8" name="任意多边形 67"/>
          <p:cNvSpPr/>
          <p:nvPr/>
        </p:nvSpPr>
        <p:spPr>
          <a:xfrm>
            <a:off x="-23737" y="1537143"/>
            <a:ext cx="701222" cy="1824649"/>
          </a:xfrm>
          <a:custGeom>
            <a:avLst/>
            <a:gdLst>
              <a:gd name="connsiteX0" fmla="*/ 0 w 701222"/>
              <a:gd name="connsiteY0" fmla="*/ 0 h 1824649"/>
              <a:gd name="connsiteX1" fmla="*/ 701222 w 701222"/>
              <a:gd name="connsiteY1" fmla="*/ 0 h 1824649"/>
              <a:gd name="connsiteX2" fmla="*/ 0 w 701222"/>
              <a:gd name="connsiteY2" fmla="*/ 1824649 h 1824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01222" h="1824649">
                <a:moveTo>
                  <a:pt x="0" y="0"/>
                </a:moveTo>
                <a:lnTo>
                  <a:pt x="701222" y="0"/>
                </a:lnTo>
                <a:lnTo>
                  <a:pt x="0" y="1824649"/>
                </a:lnTo>
                <a:close/>
              </a:path>
            </a:pathLst>
          </a:custGeom>
          <a:solidFill>
            <a:srgbClr val="DEDCCD">
              <a:alpha val="7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任意多边形 69"/>
          <p:cNvSpPr/>
          <p:nvPr/>
        </p:nvSpPr>
        <p:spPr>
          <a:xfrm>
            <a:off x="-42712" y="1537142"/>
            <a:ext cx="2026362" cy="3805496"/>
          </a:xfrm>
          <a:custGeom>
            <a:avLst/>
            <a:gdLst>
              <a:gd name="connsiteX0" fmla="*/ 727420 w 2026362"/>
              <a:gd name="connsiteY0" fmla="*/ 0 h 3805496"/>
              <a:gd name="connsiteX1" fmla="*/ 2026362 w 2026362"/>
              <a:gd name="connsiteY1" fmla="*/ 0 h 3805496"/>
              <a:gd name="connsiteX2" fmla="*/ 563890 w 2026362"/>
              <a:gd name="connsiteY2" fmla="*/ 3805496 h 3805496"/>
              <a:gd name="connsiteX3" fmla="*/ 0 w 2026362"/>
              <a:gd name="connsiteY3" fmla="*/ 3805496 h 3805496"/>
              <a:gd name="connsiteX4" fmla="*/ 0 w 2026362"/>
              <a:gd name="connsiteY4" fmla="*/ 1892819 h 3805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26362" h="3805496">
                <a:moveTo>
                  <a:pt x="727420" y="0"/>
                </a:moveTo>
                <a:lnTo>
                  <a:pt x="2026362" y="0"/>
                </a:lnTo>
                <a:lnTo>
                  <a:pt x="563890" y="3805496"/>
                </a:lnTo>
                <a:lnTo>
                  <a:pt x="0" y="3805496"/>
                </a:lnTo>
                <a:lnTo>
                  <a:pt x="0" y="1892819"/>
                </a:lnTo>
                <a:close/>
              </a:path>
            </a:pathLst>
          </a:custGeom>
          <a:solidFill>
            <a:srgbClr val="F26667">
              <a:alpha val="7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平行四边形 38"/>
          <p:cNvSpPr/>
          <p:nvPr/>
        </p:nvSpPr>
        <p:spPr>
          <a:xfrm>
            <a:off x="1837860" y="1524761"/>
            <a:ext cx="2761414" cy="3805496"/>
          </a:xfrm>
          <a:prstGeom prst="parallelogram">
            <a:avLst>
              <a:gd name="adj" fmla="val 52961"/>
            </a:avLst>
          </a:prstGeom>
          <a:solidFill>
            <a:srgbClr val="F26667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900" dirty="0">
              <a:effectLst>
                <a:outerShdw blurRad="50800" dist="50800" dir="5400000" algn="ctr" rotWithShape="0">
                  <a:srgbClr val="FDFEFC"/>
                </a:outerShdw>
              </a:effectLst>
              <a:latin typeface="方正舒体" panose="02010601030101010101" pitchFamily="2" charset="-122"/>
              <a:ea typeface="方正舒体" panose="02010601030101010101" pitchFamily="2" charset="-122"/>
            </a:endParaRPr>
          </a:p>
        </p:txBody>
      </p:sp>
      <p:sp>
        <p:nvSpPr>
          <p:cNvPr id="66" name="任意多边形 65"/>
          <p:cNvSpPr/>
          <p:nvPr/>
        </p:nvSpPr>
        <p:spPr>
          <a:xfrm>
            <a:off x="9587293" y="1537139"/>
            <a:ext cx="2604706" cy="3805496"/>
          </a:xfrm>
          <a:custGeom>
            <a:avLst/>
            <a:gdLst>
              <a:gd name="connsiteX0" fmla="*/ 1462472 w 2604706"/>
              <a:gd name="connsiteY0" fmla="*/ 0 h 3805496"/>
              <a:gd name="connsiteX1" fmla="*/ 2604706 w 2604706"/>
              <a:gd name="connsiteY1" fmla="*/ 0 h 3805496"/>
              <a:gd name="connsiteX2" fmla="*/ 2604706 w 2604706"/>
              <a:gd name="connsiteY2" fmla="*/ 407770 h 3805496"/>
              <a:gd name="connsiteX3" fmla="*/ 1298942 w 2604706"/>
              <a:gd name="connsiteY3" fmla="*/ 3805496 h 3805496"/>
              <a:gd name="connsiteX4" fmla="*/ 0 w 2604706"/>
              <a:gd name="connsiteY4" fmla="*/ 3805496 h 3805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04706" h="3805496">
                <a:moveTo>
                  <a:pt x="1462472" y="0"/>
                </a:moveTo>
                <a:lnTo>
                  <a:pt x="2604706" y="0"/>
                </a:lnTo>
                <a:lnTo>
                  <a:pt x="2604706" y="407770"/>
                </a:lnTo>
                <a:lnTo>
                  <a:pt x="1298942" y="3805496"/>
                </a:lnTo>
                <a:lnTo>
                  <a:pt x="0" y="3805496"/>
                </a:lnTo>
                <a:close/>
              </a:path>
            </a:pathLst>
          </a:custGeom>
          <a:solidFill>
            <a:srgbClr val="F8C864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任意多边形 63"/>
          <p:cNvSpPr/>
          <p:nvPr/>
        </p:nvSpPr>
        <p:spPr>
          <a:xfrm>
            <a:off x="10876715" y="1952605"/>
            <a:ext cx="1302806" cy="3390029"/>
          </a:xfrm>
          <a:custGeom>
            <a:avLst/>
            <a:gdLst>
              <a:gd name="connsiteX0" fmla="*/ 1302806 w 1302806"/>
              <a:gd name="connsiteY0" fmla="*/ 0 h 3390029"/>
              <a:gd name="connsiteX1" fmla="*/ 1302806 w 1302806"/>
              <a:gd name="connsiteY1" fmla="*/ 3379975 h 3390029"/>
              <a:gd name="connsiteX2" fmla="*/ 1298942 w 1302806"/>
              <a:gd name="connsiteY2" fmla="*/ 3390029 h 3390029"/>
              <a:gd name="connsiteX3" fmla="*/ 0 w 1302806"/>
              <a:gd name="connsiteY3" fmla="*/ 3390029 h 3390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02806" h="3390029">
                <a:moveTo>
                  <a:pt x="1302806" y="0"/>
                </a:moveTo>
                <a:lnTo>
                  <a:pt x="1302806" y="3379975"/>
                </a:lnTo>
                <a:lnTo>
                  <a:pt x="1298942" y="3390029"/>
                </a:lnTo>
                <a:lnTo>
                  <a:pt x="0" y="3390029"/>
                </a:lnTo>
                <a:close/>
              </a:path>
            </a:pathLst>
          </a:custGeom>
          <a:solidFill>
            <a:srgbClr val="F26667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4" name="图片 83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4434151" y="1538399"/>
            <a:ext cx="4054191" cy="380423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7" name="图片 86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>
          <a:xfrm>
            <a:off x="7031696" y="1538399"/>
            <a:ext cx="4054191" cy="380423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5" name="平行四边形 14"/>
          <p:cNvSpPr/>
          <p:nvPr/>
        </p:nvSpPr>
        <p:spPr>
          <a:xfrm>
            <a:off x="530700" y="1537137"/>
            <a:ext cx="2761414" cy="3805496"/>
          </a:xfrm>
          <a:prstGeom prst="parallelogram">
            <a:avLst>
              <a:gd name="adj" fmla="val 52961"/>
            </a:avLst>
          </a:prstGeom>
          <a:solidFill>
            <a:srgbClr val="F8C864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平行四边形 36"/>
          <p:cNvSpPr/>
          <p:nvPr/>
        </p:nvSpPr>
        <p:spPr>
          <a:xfrm>
            <a:off x="3150679" y="1512385"/>
            <a:ext cx="2761414" cy="3805496"/>
          </a:xfrm>
          <a:prstGeom prst="parallelogram">
            <a:avLst>
              <a:gd name="adj" fmla="val 52961"/>
            </a:avLst>
          </a:prstGeom>
          <a:solidFill>
            <a:srgbClr val="DEDCCD">
              <a:alpha val="7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700" dirty="0">
              <a:effectLst>
                <a:outerShdw blurRad="50800" dist="50800" dir="5400000" algn="ctr" rotWithShape="0">
                  <a:srgbClr val="FDFEFC"/>
                </a:outerShdw>
              </a:effectLst>
              <a:latin typeface="方正舒体" panose="02010601030101010101" pitchFamily="2" charset="-122"/>
              <a:ea typeface="方正舒体" panose="02010601030101010101" pitchFamily="2" charset="-122"/>
            </a:endParaRPr>
          </a:p>
          <a:p>
            <a:pPr algn="ctr"/>
            <a:endParaRPr lang="zh-CN" altLang="en-US" dirty="0"/>
          </a:p>
        </p:txBody>
      </p:sp>
      <p:sp>
        <p:nvSpPr>
          <p:cNvPr id="89" name="文本框 88"/>
          <p:cNvSpPr txBox="1"/>
          <p:nvPr/>
        </p:nvSpPr>
        <p:spPr>
          <a:xfrm>
            <a:off x="7681375" y="2910477"/>
            <a:ext cx="4343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方正超粗黑简体" panose="03000509000000000000" pitchFamily="65" charset="-122"/>
                <a:ea typeface="方正超粗黑简体" panose="03000509000000000000" pitchFamily="65" charset="-122"/>
              </a:rPr>
              <a:t>AI CAR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7616089" y="4283815"/>
            <a:ext cx="4343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>
                    <a:lumMod val="9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指导老师：胡鹤</a:t>
            </a:r>
            <a:endParaRPr lang="en-US" altLang="zh-CN" sz="2800" dirty="0" smtClean="0">
              <a:solidFill>
                <a:schemeClr val="bg1">
                  <a:lumMod val="95000"/>
                </a:schemeClr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6095999" y="3439885"/>
            <a:ext cx="2102070" cy="84393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037490" y="620110"/>
            <a:ext cx="3507637" cy="38257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677024" y="298108"/>
            <a:ext cx="2744284" cy="4508927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bg1"/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28700" dirty="0" smtClean="0">
                <a:solidFill>
                  <a:schemeClr val="bg1"/>
                </a:solidFill>
                <a:latin typeface="方正舒体" panose="02010601030101010101" pitchFamily="2" charset="-122"/>
                <a:ea typeface="方正舒体" panose="02010601030101010101" pitchFamily="2" charset="-122"/>
              </a:rPr>
              <a:t>人</a:t>
            </a:r>
            <a:endParaRPr lang="zh-CN" altLang="en-US" sz="28700" dirty="0">
              <a:solidFill>
                <a:schemeClr val="bg1"/>
              </a:solidFill>
              <a:latin typeface="方正舒体" panose="02010601030101010101" pitchFamily="2" charset="-122"/>
              <a:ea typeface="方正舒体" panose="02010601030101010101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288800" y="3439885"/>
            <a:ext cx="2892916" cy="8439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6437135" y="3563008"/>
            <a:ext cx="3137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工 智 能</a:t>
            </a:r>
            <a:endParaRPr lang="zh-CN" altLang="en-US" sz="4800" b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2166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1529955" y="819150"/>
            <a:ext cx="8199834" cy="4914900"/>
            <a:chOff x="291705" y="819150"/>
            <a:chExt cx="8199834" cy="4914900"/>
          </a:xfrm>
          <a:effectLst>
            <a:outerShdw blurRad="330200" sx="102000" sy="102000" algn="ctr" rotWithShape="0">
              <a:prstClr val="black">
                <a:alpha val="34000"/>
              </a:prstClr>
            </a:outerShdw>
          </a:effectLst>
        </p:grpSpPr>
        <p:sp>
          <p:nvSpPr>
            <p:cNvPr id="5" name="矩形 4"/>
            <p:cNvSpPr/>
            <p:nvPr/>
          </p:nvSpPr>
          <p:spPr>
            <a:xfrm>
              <a:off x="1930600" y="2457450"/>
              <a:ext cx="1638300" cy="1638300"/>
            </a:xfrm>
            <a:prstGeom prst="rect">
              <a:avLst/>
            </a:prstGeom>
            <a:solidFill>
              <a:srgbClr val="F266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3568305" y="2457450"/>
              <a:ext cx="1638300" cy="1638300"/>
            </a:xfrm>
            <a:prstGeom prst="rect">
              <a:avLst/>
            </a:prstGeom>
            <a:solidFill>
              <a:srgbClr val="F8C8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5210772" y="2457450"/>
              <a:ext cx="1638300" cy="1638300"/>
            </a:xfrm>
            <a:prstGeom prst="rect">
              <a:avLst/>
            </a:prstGeom>
            <a:solidFill>
              <a:srgbClr val="DEDCCD">
                <a:alpha val="5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6844310" y="2457450"/>
              <a:ext cx="1638300" cy="1638300"/>
            </a:xfrm>
            <a:prstGeom prst="rect">
              <a:avLst/>
            </a:prstGeom>
            <a:solidFill>
              <a:srgbClr val="DEDCCD">
                <a:alpha val="5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3568305" y="4095750"/>
              <a:ext cx="1638300" cy="1638300"/>
            </a:xfrm>
            <a:prstGeom prst="rect">
              <a:avLst/>
            </a:prstGeom>
            <a:solidFill>
              <a:srgbClr val="DEDCCD">
                <a:alpha val="5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5210772" y="4095750"/>
              <a:ext cx="1638300" cy="1638300"/>
            </a:xfrm>
            <a:prstGeom prst="rect">
              <a:avLst/>
            </a:prstGeom>
            <a:solidFill>
              <a:srgbClr val="DEDCCD">
                <a:alpha val="5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291705" y="2457450"/>
              <a:ext cx="1638300" cy="1638300"/>
            </a:xfrm>
            <a:prstGeom prst="rect">
              <a:avLst/>
            </a:prstGeom>
            <a:solidFill>
              <a:srgbClr val="DEDCCD">
                <a:alpha val="5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6853239" y="819150"/>
              <a:ext cx="1638300" cy="1638300"/>
            </a:xfrm>
            <a:prstGeom prst="rect">
              <a:avLst/>
            </a:prstGeom>
            <a:solidFill>
              <a:srgbClr val="F266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4" name="图片 2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25788" y="2452599"/>
            <a:ext cx="1638895" cy="1643152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7" t="16685" r="-372" b="25835"/>
          <a:stretch/>
        </p:blipFill>
        <p:spPr>
          <a:xfrm>
            <a:off x="8113240" y="2464280"/>
            <a:ext cx="1597856" cy="1674594"/>
          </a:xfrm>
          <a:prstGeom prst="rect">
            <a:avLst/>
          </a:prstGeom>
        </p:spPr>
      </p:pic>
      <p:grpSp>
        <p:nvGrpSpPr>
          <p:cNvPr id="36" name="组合 35"/>
          <p:cNvGrpSpPr/>
          <p:nvPr/>
        </p:nvGrpSpPr>
        <p:grpSpPr>
          <a:xfrm>
            <a:off x="3523450" y="2779852"/>
            <a:ext cx="972129" cy="679409"/>
            <a:chOff x="4345352" y="819150"/>
            <a:chExt cx="1802082" cy="1259454"/>
          </a:xfrm>
        </p:grpSpPr>
        <p:sp>
          <p:nvSpPr>
            <p:cNvPr id="32" name="椭圆 31"/>
            <p:cNvSpPr/>
            <p:nvPr/>
          </p:nvSpPr>
          <p:spPr>
            <a:xfrm>
              <a:off x="5015753" y="819150"/>
              <a:ext cx="417979" cy="41797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梯形 32"/>
            <p:cNvSpPr/>
            <p:nvPr/>
          </p:nvSpPr>
          <p:spPr>
            <a:xfrm rot="10800000">
              <a:off x="4853474" y="1299385"/>
              <a:ext cx="778683" cy="779219"/>
            </a:xfrm>
            <a:prstGeom prst="trapezoid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梯形 33"/>
            <p:cNvSpPr/>
            <p:nvPr/>
          </p:nvSpPr>
          <p:spPr>
            <a:xfrm rot="7174291">
              <a:off x="5807634" y="1308909"/>
              <a:ext cx="187456" cy="492145"/>
            </a:xfrm>
            <a:prstGeom prst="trapezoid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梯形 34"/>
            <p:cNvSpPr/>
            <p:nvPr/>
          </p:nvSpPr>
          <p:spPr>
            <a:xfrm rot="14426198" flipH="1">
              <a:off x="4494110" y="1334170"/>
              <a:ext cx="194630" cy="492145"/>
            </a:xfrm>
            <a:prstGeom prst="trapezoid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8679366" y="1268204"/>
            <a:ext cx="462546" cy="544476"/>
            <a:chOff x="5342626" y="4176003"/>
            <a:chExt cx="7401246" cy="9085327"/>
          </a:xfrm>
        </p:grpSpPr>
        <p:sp>
          <p:nvSpPr>
            <p:cNvPr id="39" name="Freeform 108"/>
            <p:cNvSpPr>
              <a:spLocks/>
            </p:cNvSpPr>
            <p:nvPr/>
          </p:nvSpPr>
          <p:spPr bwMode="auto">
            <a:xfrm flipH="1">
              <a:off x="5485495" y="12245912"/>
              <a:ext cx="1027723" cy="1015418"/>
            </a:xfrm>
            <a:custGeom>
              <a:avLst/>
              <a:gdLst>
                <a:gd name="T0" fmla="*/ 0 w 32"/>
                <a:gd name="T1" fmla="*/ 32 h 32"/>
                <a:gd name="T2" fmla="*/ 16 w 32"/>
                <a:gd name="T3" fmla="*/ 32 h 32"/>
                <a:gd name="T4" fmla="*/ 32 w 32"/>
                <a:gd name="T5" fmla="*/ 16 h 32"/>
                <a:gd name="T6" fmla="*/ 32 w 32"/>
                <a:gd name="T7" fmla="*/ 0 h 32"/>
                <a:gd name="T8" fmla="*/ 0 w 32"/>
                <a:gd name="T9" fmla="*/ 0 h 32"/>
                <a:gd name="T10" fmla="*/ 0 w 32"/>
                <a:gd name="T11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32">
                  <a:moveTo>
                    <a:pt x="0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25" y="32"/>
                    <a:pt x="32" y="25"/>
                    <a:pt x="32" y="16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0" name="Rectangle 110"/>
            <p:cNvSpPr>
              <a:spLocks noChangeArrowheads="1"/>
            </p:cNvSpPr>
            <p:nvPr/>
          </p:nvSpPr>
          <p:spPr bwMode="auto">
            <a:xfrm flipH="1">
              <a:off x="5476667" y="9330438"/>
              <a:ext cx="1027723" cy="100206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1" name="Rectangle 111"/>
            <p:cNvSpPr>
              <a:spLocks noChangeArrowheads="1"/>
            </p:cNvSpPr>
            <p:nvPr/>
          </p:nvSpPr>
          <p:spPr bwMode="auto">
            <a:xfrm flipH="1">
              <a:off x="5485495" y="10781497"/>
              <a:ext cx="1027723" cy="101541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42" name="Freeform 109"/>
            <p:cNvSpPr>
              <a:spLocks noEditPoints="1"/>
            </p:cNvSpPr>
            <p:nvPr/>
          </p:nvSpPr>
          <p:spPr bwMode="auto">
            <a:xfrm flipH="1">
              <a:off x="5342626" y="4176003"/>
              <a:ext cx="7401246" cy="9085327"/>
            </a:xfrm>
            <a:custGeom>
              <a:avLst/>
              <a:gdLst>
                <a:gd name="T0" fmla="*/ 208 w 224"/>
                <a:gd name="T1" fmla="*/ 0 h 288"/>
                <a:gd name="T2" fmla="*/ 16 w 224"/>
                <a:gd name="T3" fmla="*/ 0 h 288"/>
                <a:gd name="T4" fmla="*/ 0 w 224"/>
                <a:gd name="T5" fmla="*/ 16 h 288"/>
                <a:gd name="T6" fmla="*/ 0 w 224"/>
                <a:gd name="T7" fmla="*/ 272 h 288"/>
                <a:gd name="T8" fmla="*/ 16 w 224"/>
                <a:gd name="T9" fmla="*/ 288 h 288"/>
                <a:gd name="T10" fmla="*/ 176 w 224"/>
                <a:gd name="T11" fmla="*/ 288 h 288"/>
                <a:gd name="T12" fmla="*/ 176 w 224"/>
                <a:gd name="T13" fmla="*/ 144 h 288"/>
                <a:gd name="T14" fmla="*/ 224 w 224"/>
                <a:gd name="T15" fmla="*/ 144 h 288"/>
                <a:gd name="T16" fmla="*/ 224 w 224"/>
                <a:gd name="T17" fmla="*/ 16 h 288"/>
                <a:gd name="T18" fmla="*/ 208 w 224"/>
                <a:gd name="T19" fmla="*/ 0 h 288"/>
                <a:gd name="T20" fmla="*/ 168 w 224"/>
                <a:gd name="T21" fmla="*/ 104 h 288"/>
                <a:gd name="T22" fmla="*/ 56 w 224"/>
                <a:gd name="T23" fmla="*/ 104 h 288"/>
                <a:gd name="T24" fmla="*/ 56 w 224"/>
                <a:gd name="T25" fmla="*/ 88 h 288"/>
                <a:gd name="T26" fmla="*/ 168 w 224"/>
                <a:gd name="T27" fmla="*/ 88 h 288"/>
                <a:gd name="T28" fmla="*/ 168 w 224"/>
                <a:gd name="T29" fmla="*/ 104 h 288"/>
                <a:gd name="T30" fmla="*/ 168 w 224"/>
                <a:gd name="T31" fmla="*/ 72 h 288"/>
                <a:gd name="T32" fmla="*/ 56 w 224"/>
                <a:gd name="T33" fmla="*/ 72 h 288"/>
                <a:gd name="T34" fmla="*/ 56 w 224"/>
                <a:gd name="T35" fmla="*/ 56 h 288"/>
                <a:gd name="T36" fmla="*/ 168 w 224"/>
                <a:gd name="T37" fmla="*/ 56 h 288"/>
                <a:gd name="T38" fmla="*/ 168 w 224"/>
                <a:gd name="T39" fmla="*/ 72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4" h="288">
                  <a:moveTo>
                    <a:pt x="20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0" y="281"/>
                    <a:pt x="7" y="288"/>
                    <a:pt x="16" y="288"/>
                  </a:cubicBezTo>
                  <a:cubicBezTo>
                    <a:pt x="176" y="288"/>
                    <a:pt x="176" y="288"/>
                    <a:pt x="176" y="288"/>
                  </a:cubicBezTo>
                  <a:cubicBezTo>
                    <a:pt x="176" y="144"/>
                    <a:pt x="176" y="144"/>
                    <a:pt x="176" y="144"/>
                  </a:cubicBezTo>
                  <a:cubicBezTo>
                    <a:pt x="224" y="144"/>
                    <a:pt x="224" y="144"/>
                    <a:pt x="224" y="144"/>
                  </a:cubicBezTo>
                  <a:cubicBezTo>
                    <a:pt x="224" y="16"/>
                    <a:pt x="224" y="16"/>
                    <a:pt x="224" y="16"/>
                  </a:cubicBezTo>
                  <a:cubicBezTo>
                    <a:pt x="224" y="7"/>
                    <a:pt x="217" y="0"/>
                    <a:pt x="208" y="0"/>
                  </a:cubicBezTo>
                  <a:close/>
                  <a:moveTo>
                    <a:pt x="168" y="104"/>
                  </a:moveTo>
                  <a:cubicBezTo>
                    <a:pt x="56" y="104"/>
                    <a:pt x="56" y="104"/>
                    <a:pt x="56" y="104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168" y="88"/>
                    <a:pt x="168" y="88"/>
                    <a:pt x="168" y="88"/>
                  </a:cubicBezTo>
                  <a:lnTo>
                    <a:pt x="168" y="104"/>
                  </a:lnTo>
                  <a:close/>
                  <a:moveTo>
                    <a:pt x="168" y="72"/>
                  </a:moveTo>
                  <a:cubicBezTo>
                    <a:pt x="56" y="72"/>
                    <a:pt x="56" y="72"/>
                    <a:pt x="56" y="72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168" y="56"/>
                    <a:pt x="168" y="56"/>
                    <a:pt x="168" y="56"/>
                  </a:cubicBezTo>
                  <a:lnTo>
                    <a:pt x="168" y="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</a:endParaRP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3517139" y="3566727"/>
            <a:ext cx="994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068847" y="3540705"/>
            <a:ext cx="1113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硬件组成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8340680" y="1950399"/>
            <a:ext cx="1113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拼接过程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4924041" y="1244035"/>
            <a:ext cx="30505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人工智能小车 </a:t>
            </a:r>
            <a:r>
              <a:rPr lang="en-US" altLang="zh-CN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AICAR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4"/>
          <a:srcRect r="3742" b="7058"/>
          <a:stretch/>
        </p:blipFill>
        <p:spPr>
          <a:xfrm>
            <a:off x="5152466" y="2654114"/>
            <a:ext cx="959381" cy="84536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" t="4842" r="11270"/>
          <a:stretch/>
        </p:blipFill>
        <p:spPr>
          <a:xfrm>
            <a:off x="6419744" y="2459421"/>
            <a:ext cx="1683732" cy="3257529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360" y="4302252"/>
            <a:ext cx="1633728" cy="1225296"/>
          </a:xfrm>
          <a:prstGeom prst="rect">
            <a:avLst/>
          </a:prstGeom>
        </p:spPr>
      </p:pic>
      <p:sp>
        <p:nvSpPr>
          <p:cNvPr id="49" name="矩形 48"/>
          <p:cNvSpPr/>
          <p:nvPr/>
        </p:nvSpPr>
        <p:spPr>
          <a:xfrm>
            <a:off x="8107643" y="4102580"/>
            <a:ext cx="1638300" cy="1638300"/>
          </a:xfrm>
          <a:prstGeom prst="rect">
            <a:avLst/>
          </a:prstGeom>
          <a:solidFill>
            <a:srgbClr val="F8C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/>
          <p:cNvSpPr txBox="1"/>
          <p:nvPr/>
        </p:nvSpPr>
        <p:spPr>
          <a:xfrm>
            <a:off x="8327482" y="5158216"/>
            <a:ext cx="1113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项目规划</a:t>
            </a:r>
          </a:p>
        </p:txBody>
      </p:sp>
      <p:pic>
        <p:nvPicPr>
          <p:cNvPr id="52" name="图片 51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8619814" y="4571316"/>
            <a:ext cx="529052" cy="38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62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942488" y="262156"/>
            <a:ext cx="3513600" cy="1908000"/>
          </a:xfrm>
          <a:prstGeom prst="rect">
            <a:avLst/>
          </a:prstGeom>
          <a:solidFill>
            <a:srgbClr val="F26667"/>
          </a:solidFill>
          <a:ln>
            <a:noFill/>
          </a:ln>
          <a:effectLst>
            <a:outerShdw blurRad="177800" dist="38100" dir="13500000" sx="102000" sy="102000" algn="ctr" rotWithShape="0">
              <a:srgbClr val="000000">
                <a:alpha val="40000"/>
              </a:srgbClr>
            </a:outerShdw>
            <a:softEdge rad="0"/>
          </a:effectLst>
          <a:scene3d>
            <a:camera prst="orthographicFront"/>
            <a:lightRig rig="threePt" dir="t"/>
          </a:scene3d>
          <a:sp3d>
            <a:bevelT w="127000" h="127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成员介绍</a:t>
            </a:r>
          </a:p>
        </p:txBody>
      </p:sp>
      <p:sp>
        <p:nvSpPr>
          <p:cNvPr id="7" name="矩形 6"/>
          <p:cNvSpPr/>
          <p:nvPr/>
        </p:nvSpPr>
        <p:spPr>
          <a:xfrm>
            <a:off x="942488" y="2149200"/>
            <a:ext cx="3513600" cy="4464000"/>
          </a:xfrm>
          <a:prstGeom prst="rect">
            <a:avLst/>
          </a:prstGeom>
          <a:solidFill>
            <a:srgbClr val="F8C864"/>
          </a:solidFill>
          <a:ln>
            <a:noFill/>
          </a:ln>
          <a:effectLst>
            <a:outerShdw blurRad="368300" dist="101600" dir="10800000" sx="98000" sy="98000" algn="ctr" rotWithShape="0">
              <a:srgbClr val="000000">
                <a:alpha val="79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4456088" y="227503"/>
            <a:ext cx="6794618" cy="6402994"/>
          </a:xfrm>
          <a:prstGeom prst="roundRect">
            <a:avLst>
              <a:gd name="adj" fmla="val 1536"/>
            </a:avLst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292100" dist="38100" sx="102000" sy="102000" algn="l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 rot="21150444">
            <a:off x="1494727" y="20828"/>
            <a:ext cx="1480457" cy="482657"/>
          </a:xfrm>
          <a:custGeom>
            <a:avLst/>
            <a:gdLst>
              <a:gd name="connsiteX0" fmla="*/ 0 w 1480457"/>
              <a:gd name="connsiteY0" fmla="*/ 0 h 482657"/>
              <a:gd name="connsiteX1" fmla="*/ 1480457 w 1480457"/>
              <a:gd name="connsiteY1" fmla="*/ 0 h 482657"/>
              <a:gd name="connsiteX2" fmla="*/ 1480457 w 1480457"/>
              <a:gd name="connsiteY2" fmla="*/ 396663 h 482657"/>
              <a:gd name="connsiteX3" fmla="*/ 776740 w 1480457"/>
              <a:gd name="connsiteY3" fmla="*/ 396663 h 482657"/>
              <a:gd name="connsiteX4" fmla="*/ 740227 w 1480457"/>
              <a:gd name="connsiteY4" fmla="*/ 482657 h 482657"/>
              <a:gd name="connsiteX5" fmla="*/ 703715 w 1480457"/>
              <a:gd name="connsiteY5" fmla="*/ 396663 h 482657"/>
              <a:gd name="connsiteX6" fmla="*/ 0 w 1480457"/>
              <a:gd name="connsiteY6" fmla="*/ 396663 h 482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80457" h="482657">
                <a:moveTo>
                  <a:pt x="0" y="0"/>
                </a:moveTo>
                <a:lnTo>
                  <a:pt x="1480457" y="0"/>
                </a:lnTo>
                <a:lnTo>
                  <a:pt x="1480457" y="396663"/>
                </a:lnTo>
                <a:lnTo>
                  <a:pt x="776740" y="396663"/>
                </a:lnTo>
                <a:lnTo>
                  <a:pt x="740227" y="482657"/>
                </a:lnTo>
                <a:lnTo>
                  <a:pt x="703715" y="396663"/>
                </a:lnTo>
                <a:lnTo>
                  <a:pt x="0" y="396663"/>
                </a:lnTo>
                <a:close/>
              </a:path>
            </a:pathLst>
          </a:custGeom>
          <a:solidFill>
            <a:srgbClr val="FDFEF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CAR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037532" y="2464036"/>
            <a:ext cx="1323512" cy="37702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39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</a:t>
            </a:r>
            <a:endParaRPr lang="zh-CN" altLang="en-US" sz="239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719145" y="830317"/>
            <a:ext cx="5349765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梁</a:t>
            </a:r>
            <a:r>
              <a:rPr lang="zh-CN" altLang="en-US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晓</a:t>
            </a:r>
            <a:r>
              <a:rPr lang="zh-CN" altLang="en-US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周</a:t>
            </a:r>
            <a:r>
              <a:rPr lang="en-US" altLang="zh-CN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2015201921</a:t>
            </a:r>
          </a:p>
          <a:p>
            <a:r>
              <a:rPr lang="zh-CN" altLang="en-US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</a:t>
            </a:r>
            <a:r>
              <a:rPr lang="zh-CN" altLang="en-US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本次负责撰写报告</a:t>
            </a:r>
            <a:endParaRPr lang="en-US" altLang="zh-CN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3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32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王辉 </a:t>
            </a:r>
            <a:r>
              <a:rPr lang="en-US" altLang="zh-CN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2015201943</a:t>
            </a:r>
          </a:p>
          <a:p>
            <a:r>
              <a:rPr lang="en-US" altLang="zh-CN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</a:t>
            </a:r>
            <a:r>
              <a:rPr lang="zh-CN" altLang="en-US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本次负责展示</a:t>
            </a:r>
            <a:endParaRPr lang="en-US" altLang="zh-CN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3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32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吴红薇 </a:t>
            </a:r>
            <a:r>
              <a:rPr lang="en-US" altLang="zh-CN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2015201928</a:t>
            </a:r>
          </a:p>
          <a:p>
            <a:r>
              <a:rPr lang="en-US" altLang="zh-CN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</a:t>
            </a:r>
            <a:r>
              <a:rPr lang="zh-CN" altLang="en-US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本次负责</a:t>
            </a:r>
            <a:r>
              <a:rPr lang="en-US" altLang="zh-CN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PPT</a:t>
            </a:r>
            <a:r>
              <a:rPr lang="zh-CN" altLang="en-US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制作</a:t>
            </a:r>
            <a:endParaRPr lang="zh-CN" alt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6674" y="4267201"/>
            <a:ext cx="1967098" cy="196709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667" y="2228732"/>
            <a:ext cx="1916705" cy="191670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8907" y="262064"/>
            <a:ext cx="1836023" cy="1836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885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943200" y="241200"/>
            <a:ext cx="3513600" cy="1908000"/>
          </a:xfrm>
          <a:prstGeom prst="rect">
            <a:avLst/>
          </a:prstGeom>
          <a:solidFill>
            <a:srgbClr val="F26667"/>
          </a:solidFill>
          <a:ln>
            <a:noFill/>
          </a:ln>
          <a:effectLst>
            <a:outerShdw blurRad="177800" dist="38100" dir="13500000" sx="102000" sy="102000" algn="ctr" rotWithShape="0">
              <a:srgbClr val="000000">
                <a:alpha val="40000"/>
              </a:srgbClr>
            </a:outerShdw>
            <a:softEdge rad="0"/>
          </a:effectLst>
          <a:scene3d>
            <a:camera prst="orthographicFront"/>
            <a:lightRig rig="threePt" dir="t"/>
          </a:scene3d>
          <a:sp3d>
            <a:bevelT w="127000" h="127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硬件组成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942488" y="2149200"/>
            <a:ext cx="3513600" cy="4464000"/>
          </a:xfrm>
          <a:prstGeom prst="rect">
            <a:avLst/>
          </a:prstGeom>
          <a:solidFill>
            <a:srgbClr val="F8C864"/>
          </a:solidFill>
          <a:ln>
            <a:noFill/>
          </a:ln>
          <a:effectLst>
            <a:outerShdw blurRad="368300" dist="101600" dir="10800000" sx="98000" sy="98000" algn="ctr" rotWithShape="0">
              <a:srgbClr val="000000">
                <a:alpha val="79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4490065" y="241200"/>
            <a:ext cx="6794618" cy="6402994"/>
          </a:xfrm>
          <a:prstGeom prst="roundRect">
            <a:avLst>
              <a:gd name="adj" fmla="val 1536"/>
            </a:avLst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292100" dist="38100" sx="102000" sy="102000" algn="l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 rot="21150444">
            <a:off x="1494727" y="20828"/>
            <a:ext cx="1480457" cy="482657"/>
          </a:xfrm>
          <a:custGeom>
            <a:avLst/>
            <a:gdLst>
              <a:gd name="connsiteX0" fmla="*/ 0 w 1480457"/>
              <a:gd name="connsiteY0" fmla="*/ 0 h 482657"/>
              <a:gd name="connsiteX1" fmla="*/ 1480457 w 1480457"/>
              <a:gd name="connsiteY1" fmla="*/ 0 h 482657"/>
              <a:gd name="connsiteX2" fmla="*/ 1480457 w 1480457"/>
              <a:gd name="connsiteY2" fmla="*/ 396663 h 482657"/>
              <a:gd name="connsiteX3" fmla="*/ 776740 w 1480457"/>
              <a:gd name="connsiteY3" fmla="*/ 396663 h 482657"/>
              <a:gd name="connsiteX4" fmla="*/ 740227 w 1480457"/>
              <a:gd name="connsiteY4" fmla="*/ 482657 h 482657"/>
              <a:gd name="connsiteX5" fmla="*/ 703715 w 1480457"/>
              <a:gd name="connsiteY5" fmla="*/ 396663 h 482657"/>
              <a:gd name="connsiteX6" fmla="*/ 0 w 1480457"/>
              <a:gd name="connsiteY6" fmla="*/ 396663 h 482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80457" h="482657">
                <a:moveTo>
                  <a:pt x="0" y="0"/>
                </a:moveTo>
                <a:lnTo>
                  <a:pt x="1480457" y="0"/>
                </a:lnTo>
                <a:lnTo>
                  <a:pt x="1480457" y="396663"/>
                </a:lnTo>
                <a:lnTo>
                  <a:pt x="776740" y="396663"/>
                </a:lnTo>
                <a:lnTo>
                  <a:pt x="740227" y="482657"/>
                </a:lnTo>
                <a:lnTo>
                  <a:pt x="703715" y="396663"/>
                </a:lnTo>
                <a:lnTo>
                  <a:pt x="0" y="396663"/>
                </a:lnTo>
                <a:close/>
              </a:path>
            </a:pathLst>
          </a:custGeom>
          <a:solidFill>
            <a:srgbClr val="FDFEF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CAR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037532" y="2464036"/>
            <a:ext cx="1323512" cy="37702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39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2</a:t>
            </a:r>
            <a:endParaRPr lang="zh-CN" altLang="en-US" sz="239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717766" y="535900"/>
            <a:ext cx="622212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ARDUINO UNO 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开发板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电机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驱动扩展板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蓝牙串口模块 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面包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板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可充电锂电池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超声波传感器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迷你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小车套件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电烙铁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46" t="6357" r="8292" b="10042"/>
          <a:stretch/>
        </p:blipFill>
        <p:spPr>
          <a:xfrm>
            <a:off x="8414634" y="310648"/>
            <a:ext cx="1030014" cy="96695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7" t="9589" r="5191" b="8214"/>
          <a:stretch/>
        </p:blipFill>
        <p:spPr>
          <a:xfrm>
            <a:off x="9705614" y="1040525"/>
            <a:ext cx="1156139" cy="99848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06" t="20124" r="23753" b="20045"/>
          <a:stretch/>
        </p:blipFill>
        <p:spPr>
          <a:xfrm>
            <a:off x="6938181" y="1758735"/>
            <a:ext cx="1090363" cy="1046419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5"/>
          <a:srcRect l="1279" t="14007" r="750" b="10602"/>
          <a:stretch/>
        </p:blipFill>
        <p:spPr>
          <a:xfrm>
            <a:off x="9383815" y="2347404"/>
            <a:ext cx="1533131" cy="110024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78" t="16552" r="6629" b="5900"/>
          <a:stretch/>
        </p:blipFill>
        <p:spPr>
          <a:xfrm>
            <a:off x="7056126" y="3129496"/>
            <a:ext cx="1127630" cy="1097271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84" t="34636" r="1843" b="24291"/>
          <a:stretch/>
        </p:blipFill>
        <p:spPr>
          <a:xfrm>
            <a:off x="9373942" y="3941380"/>
            <a:ext cx="1720308" cy="1055017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9" r="7602" b="6744"/>
          <a:stretch/>
        </p:blipFill>
        <p:spPr>
          <a:xfrm>
            <a:off x="7090905" y="4527687"/>
            <a:ext cx="1220652" cy="124777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7650" y="5157632"/>
            <a:ext cx="1318976" cy="1318976"/>
          </a:xfrm>
          <a:prstGeom prst="rect">
            <a:avLst/>
          </a:prstGeom>
        </p:spPr>
      </p:pic>
      <p:cxnSp>
        <p:nvCxnSpPr>
          <p:cNvPr id="18" name="直接箭头连接符 17"/>
          <p:cNvCxnSpPr/>
          <p:nvPr/>
        </p:nvCxnSpPr>
        <p:spPr>
          <a:xfrm>
            <a:off x="6074342" y="5911713"/>
            <a:ext cx="3309473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>
            <a:off x="6999890" y="4381200"/>
            <a:ext cx="2280746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>
            <a:off x="6074342" y="2971099"/>
            <a:ext cx="320629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>
          <a:xfrm>
            <a:off x="7198406" y="1539766"/>
            <a:ext cx="243245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1197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6667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943200" y="241200"/>
            <a:ext cx="3513600" cy="1908000"/>
          </a:xfrm>
          <a:prstGeom prst="rect">
            <a:avLst/>
          </a:prstGeom>
          <a:solidFill>
            <a:srgbClr val="F26667"/>
          </a:solidFill>
          <a:ln>
            <a:noFill/>
          </a:ln>
          <a:effectLst>
            <a:outerShdw blurRad="177800" dist="38100" dir="13500000" sx="102000" sy="102000" algn="ctr" rotWithShape="0">
              <a:srgbClr val="000000">
                <a:alpha val="40000"/>
              </a:srgbClr>
            </a:outerShdw>
            <a:softEdge rad="0"/>
          </a:effectLst>
          <a:scene3d>
            <a:camera prst="orthographicFront"/>
            <a:lightRig rig="threePt" dir="t"/>
          </a:scene3d>
          <a:sp3d>
            <a:bevelT w="127000" h="127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拼接过程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942488" y="2157848"/>
            <a:ext cx="3513600" cy="4464000"/>
          </a:xfrm>
          <a:prstGeom prst="rect">
            <a:avLst/>
          </a:prstGeom>
          <a:solidFill>
            <a:srgbClr val="F8C864"/>
          </a:solidFill>
          <a:ln>
            <a:noFill/>
          </a:ln>
          <a:effectLst>
            <a:outerShdw blurRad="368300" dist="101600" dir="10800000" sx="98000" sy="98000" algn="ctr" rotWithShape="0">
              <a:srgbClr val="000000">
                <a:alpha val="79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3900" dirty="0">
                <a:latin typeface="华文细黑" panose="02010600040101010101" pitchFamily="2" charset="-122"/>
                <a:ea typeface="华文细黑" panose="02010600040101010101" pitchFamily="2" charset="-122"/>
              </a:rPr>
              <a:t>3</a:t>
            </a:r>
            <a:endParaRPr lang="zh-CN" altLang="en-US" sz="239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4456088" y="227503"/>
            <a:ext cx="6794618" cy="6402994"/>
          </a:xfrm>
          <a:prstGeom prst="roundRect">
            <a:avLst>
              <a:gd name="adj" fmla="val 1536"/>
            </a:avLst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292100" dist="38100" sx="102000" sy="102000" algn="l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任意多边形 10"/>
          <p:cNvSpPr/>
          <p:nvPr/>
        </p:nvSpPr>
        <p:spPr>
          <a:xfrm rot="21150444">
            <a:off x="1494727" y="20828"/>
            <a:ext cx="1480457" cy="482657"/>
          </a:xfrm>
          <a:custGeom>
            <a:avLst/>
            <a:gdLst>
              <a:gd name="connsiteX0" fmla="*/ 0 w 1480457"/>
              <a:gd name="connsiteY0" fmla="*/ 0 h 482657"/>
              <a:gd name="connsiteX1" fmla="*/ 1480457 w 1480457"/>
              <a:gd name="connsiteY1" fmla="*/ 0 h 482657"/>
              <a:gd name="connsiteX2" fmla="*/ 1480457 w 1480457"/>
              <a:gd name="connsiteY2" fmla="*/ 396663 h 482657"/>
              <a:gd name="connsiteX3" fmla="*/ 776740 w 1480457"/>
              <a:gd name="connsiteY3" fmla="*/ 396663 h 482657"/>
              <a:gd name="connsiteX4" fmla="*/ 740227 w 1480457"/>
              <a:gd name="connsiteY4" fmla="*/ 482657 h 482657"/>
              <a:gd name="connsiteX5" fmla="*/ 703715 w 1480457"/>
              <a:gd name="connsiteY5" fmla="*/ 396663 h 482657"/>
              <a:gd name="connsiteX6" fmla="*/ 0 w 1480457"/>
              <a:gd name="connsiteY6" fmla="*/ 396663 h 482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80457" h="482657">
                <a:moveTo>
                  <a:pt x="0" y="0"/>
                </a:moveTo>
                <a:lnTo>
                  <a:pt x="1480457" y="0"/>
                </a:lnTo>
                <a:lnTo>
                  <a:pt x="1480457" y="396663"/>
                </a:lnTo>
                <a:lnTo>
                  <a:pt x="776740" y="396663"/>
                </a:lnTo>
                <a:lnTo>
                  <a:pt x="740227" y="482657"/>
                </a:lnTo>
                <a:lnTo>
                  <a:pt x="703715" y="396663"/>
                </a:lnTo>
                <a:lnTo>
                  <a:pt x="0" y="396663"/>
                </a:lnTo>
                <a:close/>
              </a:path>
            </a:pathLst>
          </a:custGeom>
          <a:solidFill>
            <a:srgbClr val="FDFEF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CAR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1769" y="227503"/>
            <a:ext cx="3578937" cy="636255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4697227" y="2149200"/>
            <a:ext cx="273269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把车轱辘拼起来后，将各部件用杜邦线和面包线连接起来</a:t>
            </a:r>
            <a:r>
              <a:rPr lang="en-US" altLang="zh-CN" sz="28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Wingdings" panose="05000000000000000000" pitchFamily="2" charset="2"/>
              </a:rPr>
              <a:t></a:t>
            </a:r>
            <a:endParaRPr lang="zh-CN" altLang="en-US" sz="28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4797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943200" y="241200"/>
            <a:ext cx="3513600" cy="1908000"/>
          </a:xfrm>
          <a:prstGeom prst="rect">
            <a:avLst/>
          </a:prstGeom>
          <a:solidFill>
            <a:srgbClr val="F26667"/>
          </a:solidFill>
          <a:ln>
            <a:noFill/>
          </a:ln>
          <a:effectLst>
            <a:outerShdw blurRad="177800" dist="38100" dir="13500000" sx="102000" sy="102000" algn="ctr" rotWithShape="0">
              <a:srgbClr val="000000">
                <a:alpha val="40000"/>
              </a:srgbClr>
            </a:outerShdw>
            <a:softEdge rad="0"/>
          </a:effectLst>
          <a:scene3d>
            <a:camera prst="orthographicFront"/>
            <a:lightRig rig="threePt" dir="t"/>
          </a:scene3d>
          <a:sp3d>
            <a:bevelT w="127000" h="127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拼接过程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942488" y="2157848"/>
            <a:ext cx="3513600" cy="4464000"/>
          </a:xfrm>
          <a:prstGeom prst="rect">
            <a:avLst/>
          </a:prstGeom>
          <a:solidFill>
            <a:srgbClr val="F8C864"/>
          </a:solidFill>
          <a:ln>
            <a:noFill/>
          </a:ln>
          <a:effectLst>
            <a:outerShdw blurRad="368300" dist="101600" dir="10800000" sx="98000" sy="98000" algn="ctr" rotWithShape="0">
              <a:srgbClr val="000000">
                <a:alpha val="79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3900" dirty="0">
                <a:latin typeface="华文细黑" panose="02010600040101010101" pitchFamily="2" charset="-122"/>
                <a:ea typeface="华文细黑" panose="02010600040101010101" pitchFamily="2" charset="-122"/>
              </a:rPr>
              <a:t>3</a:t>
            </a:r>
            <a:endParaRPr lang="zh-CN" altLang="en-US" sz="239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4456088" y="227503"/>
            <a:ext cx="6794618" cy="6402994"/>
          </a:xfrm>
          <a:prstGeom prst="roundRect">
            <a:avLst>
              <a:gd name="adj" fmla="val 1536"/>
            </a:avLst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292100" dist="38100" sx="102000" sy="102000" algn="l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 rot="21150444">
            <a:off x="1494727" y="20828"/>
            <a:ext cx="1480457" cy="482657"/>
          </a:xfrm>
          <a:custGeom>
            <a:avLst/>
            <a:gdLst>
              <a:gd name="connsiteX0" fmla="*/ 0 w 1480457"/>
              <a:gd name="connsiteY0" fmla="*/ 0 h 482657"/>
              <a:gd name="connsiteX1" fmla="*/ 1480457 w 1480457"/>
              <a:gd name="connsiteY1" fmla="*/ 0 h 482657"/>
              <a:gd name="connsiteX2" fmla="*/ 1480457 w 1480457"/>
              <a:gd name="connsiteY2" fmla="*/ 396663 h 482657"/>
              <a:gd name="connsiteX3" fmla="*/ 776740 w 1480457"/>
              <a:gd name="connsiteY3" fmla="*/ 396663 h 482657"/>
              <a:gd name="connsiteX4" fmla="*/ 740227 w 1480457"/>
              <a:gd name="connsiteY4" fmla="*/ 482657 h 482657"/>
              <a:gd name="connsiteX5" fmla="*/ 703715 w 1480457"/>
              <a:gd name="connsiteY5" fmla="*/ 396663 h 482657"/>
              <a:gd name="connsiteX6" fmla="*/ 0 w 1480457"/>
              <a:gd name="connsiteY6" fmla="*/ 396663 h 482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80457" h="482657">
                <a:moveTo>
                  <a:pt x="0" y="0"/>
                </a:moveTo>
                <a:lnTo>
                  <a:pt x="1480457" y="0"/>
                </a:lnTo>
                <a:lnTo>
                  <a:pt x="1480457" y="396663"/>
                </a:lnTo>
                <a:lnTo>
                  <a:pt x="776740" y="396663"/>
                </a:lnTo>
                <a:lnTo>
                  <a:pt x="740227" y="482657"/>
                </a:lnTo>
                <a:lnTo>
                  <a:pt x="703715" y="396663"/>
                </a:lnTo>
                <a:lnTo>
                  <a:pt x="0" y="396663"/>
                </a:lnTo>
                <a:close/>
              </a:path>
            </a:pathLst>
          </a:custGeom>
          <a:solidFill>
            <a:srgbClr val="FDFEF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CAR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" b="2332"/>
          <a:stretch/>
        </p:blipFill>
        <p:spPr>
          <a:xfrm>
            <a:off x="7588469" y="249351"/>
            <a:ext cx="3662237" cy="6359297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251532" y="2462649"/>
            <a:ext cx="2199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焊接</a:t>
            </a:r>
            <a:r>
              <a:rPr lang="zh-CN" altLang="en-US" sz="36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中</a:t>
            </a:r>
            <a:r>
              <a:rPr lang="en-US" altLang="zh-CN" sz="36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Wingdings" panose="05000000000000000000" pitchFamily="2" charset="2"/>
              </a:rPr>
              <a:t></a:t>
            </a:r>
            <a:endParaRPr lang="zh-CN" altLang="en-US" sz="3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6389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943200" y="241200"/>
            <a:ext cx="3513600" cy="1908000"/>
          </a:xfrm>
          <a:prstGeom prst="rect">
            <a:avLst/>
          </a:prstGeom>
          <a:solidFill>
            <a:srgbClr val="F26667"/>
          </a:solidFill>
          <a:ln>
            <a:noFill/>
          </a:ln>
          <a:effectLst>
            <a:outerShdw blurRad="177800" dist="38100" dir="13500000" sx="102000" sy="102000" algn="ctr" rotWithShape="0">
              <a:srgbClr val="000000">
                <a:alpha val="40000"/>
              </a:srgbClr>
            </a:outerShdw>
            <a:softEdge rad="0"/>
          </a:effectLst>
          <a:scene3d>
            <a:camera prst="orthographicFront"/>
            <a:lightRig rig="threePt" dir="t"/>
          </a:scene3d>
          <a:sp3d>
            <a:bevelT w="127000" h="127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项目规划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942488" y="2157848"/>
            <a:ext cx="3513600" cy="4464000"/>
          </a:xfrm>
          <a:prstGeom prst="rect">
            <a:avLst/>
          </a:prstGeom>
          <a:solidFill>
            <a:srgbClr val="F8C864"/>
          </a:solidFill>
          <a:ln>
            <a:noFill/>
          </a:ln>
          <a:effectLst>
            <a:outerShdw blurRad="368300" dist="101600" dir="10800000" sx="98000" sy="98000" algn="ctr" rotWithShape="0">
              <a:srgbClr val="000000">
                <a:alpha val="79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39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4</a:t>
            </a:r>
            <a:endParaRPr lang="zh-CN" altLang="en-US" sz="239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4462468" y="204479"/>
            <a:ext cx="6794618" cy="6402994"/>
          </a:xfrm>
          <a:prstGeom prst="roundRect">
            <a:avLst>
              <a:gd name="adj" fmla="val 1536"/>
            </a:avLst>
          </a:prstGeom>
          <a:solidFill>
            <a:schemeClr val="bg1">
              <a:alpha val="29000"/>
            </a:schemeClr>
          </a:solidFill>
          <a:ln>
            <a:noFill/>
          </a:ln>
          <a:effectLst>
            <a:outerShdw blurRad="292100" dist="38100" sx="102000" sy="102000" algn="l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 rot="21150444">
            <a:off x="1494727" y="20828"/>
            <a:ext cx="1480457" cy="482657"/>
          </a:xfrm>
          <a:custGeom>
            <a:avLst/>
            <a:gdLst>
              <a:gd name="connsiteX0" fmla="*/ 0 w 1480457"/>
              <a:gd name="connsiteY0" fmla="*/ 0 h 482657"/>
              <a:gd name="connsiteX1" fmla="*/ 1480457 w 1480457"/>
              <a:gd name="connsiteY1" fmla="*/ 0 h 482657"/>
              <a:gd name="connsiteX2" fmla="*/ 1480457 w 1480457"/>
              <a:gd name="connsiteY2" fmla="*/ 396663 h 482657"/>
              <a:gd name="connsiteX3" fmla="*/ 776740 w 1480457"/>
              <a:gd name="connsiteY3" fmla="*/ 396663 h 482657"/>
              <a:gd name="connsiteX4" fmla="*/ 740227 w 1480457"/>
              <a:gd name="connsiteY4" fmla="*/ 482657 h 482657"/>
              <a:gd name="connsiteX5" fmla="*/ 703715 w 1480457"/>
              <a:gd name="connsiteY5" fmla="*/ 396663 h 482657"/>
              <a:gd name="connsiteX6" fmla="*/ 0 w 1480457"/>
              <a:gd name="connsiteY6" fmla="*/ 396663 h 482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80457" h="482657">
                <a:moveTo>
                  <a:pt x="0" y="0"/>
                </a:moveTo>
                <a:lnTo>
                  <a:pt x="1480457" y="0"/>
                </a:lnTo>
                <a:lnTo>
                  <a:pt x="1480457" y="396663"/>
                </a:lnTo>
                <a:lnTo>
                  <a:pt x="776740" y="396663"/>
                </a:lnTo>
                <a:lnTo>
                  <a:pt x="740227" y="482657"/>
                </a:lnTo>
                <a:lnTo>
                  <a:pt x="703715" y="396663"/>
                </a:lnTo>
                <a:lnTo>
                  <a:pt x="0" y="396663"/>
                </a:lnTo>
                <a:close/>
              </a:path>
            </a:pathLst>
          </a:custGeom>
          <a:solidFill>
            <a:srgbClr val="FDFEF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CAR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V="1">
            <a:off x="4567913" y="3115382"/>
            <a:ext cx="6604584" cy="29482"/>
          </a:xfrm>
          <a:prstGeom prst="line">
            <a:avLst/>
          </a:prstGeom>
          <a:ln w="38100">
            <a:solidFill>
              <a:schemeClr val="bg1">
                <a:lumMod val="65000"/>
                <a:alpha val="66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4703444" y="1846163"/>
            <a:ext cx="917826" cy="1380512"/>
            <a:chOff x="6075042" y="2292241"/>
            <a:chExt cx="917826" cy="1380512"/>
          </a:xfrm>
        </p:grpSpPr>
        <p:sp>
          <p:nvSpPr>
            <p:cNvPr id="13" name="椭圆 12"/>
            <p:cNvSpPr/>
            <p:nvPr/>
          </p:nvSpPr>
          <p:spPr>
            <a:xfrm>
              <a:off x="6784485" y="3455940"/>
              <a:ext cx="208383" cy="216813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rgbClr val="F0C56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6075042" y="2292241"/>
              <a:ext cx="729345" cy="739664"/>
              <a:chOff x="1210613" y="2107574"/>
              <a:chExt cx="927279" cy="983356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1210613" y="2107574"/>
                <a:ext cx="927279" cy="983356"/>
              </a:xfrm>
              <a:prstGeom prst="ellipse">
                <a:avLst/>
              </a:prstGeom>
              <a:gradFill flip="none" rotWithShape="1">
                <a:gsLst>
                  <a:gs pos="30000">
                    <a:srgbClr val="C6C6C6"/>
                  </a:gs>
                  <a:gs pos="0">
                    <a:schemeClr val="bg1">
                      <a:lumMod val="75000"/>
                    </a:schemeClr>
                  </a:gs>
                  <a:gs pos="61000">
                    <a:srgbClr val="EEEEEE"/>
                  </a:gs>
                  <a:gs pos="100000">
                    <a:schemeClr val="bg1">
                      <a:tint val="23500"/>
                      <a:satMod val="160000"/>
                      <a:lumMod val="96000"/>
                    </a:schemeClr>
                  </a:gs>
                </a:gsLst>
                <a:lin ang="7800000" scaled="0"/>
                <a:tileRect/>
              </a:gradFill>
              <a:ln w="12700" cap="flat" cmpd="sng">
                <a:gradFill flip="none" rotWithShape="1">
                  <a:gsLst>
                    <a:gs pos="100000">
                      <a:schemeClr val="bg1">
                        <a:lumMod val="65000"/>
                      </a:schemeClr>
                    </a:gs>
                    <a:gs pos="0">
                      <a:schemeClr val="bg1">
                        <a:lumMod val="0"/>
                        <a:lumOff val="100000"/>
                      </a:schemeClr>
                    </a:gs>
                    <a:gs pos="54000">
                      <a:schemeClr val="bg1">
                        <a:lumMod val="85000"/>
                      </a:schemeClr>
                    </a:gs>
                  </a:gsLst>
                  <a:lin ang="7800000" scaled="0"/>
                  <a:tileRect/>
                </a:gradFill>
                <a:prstDash val="solid"/>
                <a:round/>
              </a:ln>
              <a:effectLst>
                <a:outerShdw blurRad="381000" dist="177800" dir="7800000" sx="105000" sy="105000" algn="r" rotWithShape="0">
                  <a:prstClr val="black">
                    <a:alpha val="22000"/>
                  </a:prstClr>
                </a:outerShdw>
                <a:softEdge rad="0"/>
              </a:effectLst>
              <a:scene3d>
                <a:camera prst="orthographicFront"/>
                <a:lightRig rig="fla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flatTx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1305024" y="2212886"/>
                <a:ext cx="738455" cy="785610"/>
              </a:xfrm>
              <a:prstGeom prst="ellipse">
                <a:avLst/>
              </a:prstGeom>
              <a:solidFill>
                <a:srgbClr val="F7C66C"/>
              </a:solidFill>
              <a:ln>
                <a:noFill/>
              </a:ln>
              <a:effectLst>
                <a:innerShdw blurRad="25400">
                  <a:schemeClr val="accent4">
                    <a:lumMod val="7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5" name="肘形连接符 46"/>
            <p:cNvCxnSpPr/>
            <p:nvPr/>
          </p:nvCxnSpPr>
          <p:spPr>
            <a:xfrm rot="16200000" flipH="1">
              <a:off x="6426768" y="2974287"/>
              <a:ext cx="493562" cy="468865"/>
            </a:xfrm>
            <a:prstGeom prst="curvedConnector3">
              <a:avLst>
                <a:gd name="adj1" fmla="val 63047"/>
              </a:avLst>
            </a:prstGeom>
            <a:ln w="38100">
              <a:solidFill>
                <a:srgbClr val="F7C6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组合 15"/>
            <p:cNvGrpSpPr/>
            <p:nvPr/>
          </p:nvGrpSpPr>
          <p:grpSpPr>
            <a:xfrm>
              <a:off x="6221249" y="2459536"/>
              <a:ext cx="396836" cy="469533"/>
              <a:chOff x="2473510" y="1174038"/>
              <a:chExt cx="4073466" cy="4684571"/>
            </a:xfrm>
            <a:solidFill>
              <a:schemeClr val="bg1">
                <a:lumMod val="95000"/>
              </a:schemeClr>
            </a:solidFill>
          </p:grpSpPr>
          <p:sp>
            <p:nvSpPr>
              <p:cNvPr id="17" name="椭圆 16"/>
              <p:cNvSpPr/>
              <p:nvPr/>
            </p:nvSpPr>
            <p:spPr>
              <a:xfrm>
                <a:off x="3695827" y="2382162"/>
                <a:ext cx="1752346" cy="175234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椭圆 4"/>
              <p:cNvSpPr/>
              <p:nvPr/>
            </p:nvSpPr>
            <p:spPr>
              <a:xfrm>
                <a:off x="3221099" y="1174038"/>
                <a:ext cx="3325877" cy="1478213"/>
              </a:xfrm>
              <a:custGeom>
                <a:avLst/>
                <a:gdLst/>
                <a:ahLst/>
                <a:cxnLst/>
                <a:rect l="l" t="t" r="r" b="b"/>
                <a:pathLst>
                  <a:path w="3325877" h="1478213">
                    <a:moveTo>
                      <a:pt x="1350902" y="0"/>
                    </a:moveTo>
                    <a:cubicBezTo>
                      <a:pt x="1548208" y="0"/>
                      <a:pt x="1739200" y="27035"/>
                      <a:pt x="1919792" y="79689"/>
                    </a:cubicBezTo>
                    <a:lnTo>
                      <a:pt x="2009480" y="106022"/>
                    </a:lnTo>
                    <a:cubicBezTo>
                      <a:pt x="2239379" y="179988"/>
                      <a:pt x="2451542" y="293447"/>
                      <a:pt x="2637496" y="439372"/>
                    </a:cubicBezTo>
                    <a:lnTo>
                      <a:pt x="2676782" y="471883"/>
                    </a:lnTo>
                    <a:cubicBezTo>
                      <a:pt x="2791082" y="568403"/>
                      <a:pt x="2885062" y="672543"/>
                      <a:pt x="2981582" y="791923"/>
                    </a:cubicBezTo>
                    <a:cubicBezTo>
                      <a:pt x="3061835" y="891183"/>
                      <a:pt x="3159648" y="1032588"/>
                      <a:pt x="3222359" y="1132976"/>
                    </a:cubicBezTo>
                    <a:cubicBezTo>
                      <a:pt x="3262836" y="1207395"/>
                      <a:pt x="3297843" y="1285047"/>
                      <a:pt x="3325877" y="1365872"/>
                    </a:cubicBezTo>
                    <a:lnTo>
                      <a:pt x="3316862" y="1371043"/>
                    </a:lnTo>
                    <a:cubicBezTo>
                      <a:pt x="3278762" y="1378663"/>
                      <a:pt x="3156842" y="1274523"/>
                      <a:pt x="3027302" y="1233883"/>
                    </a:cubicBezTo>
                    <a:cubicBezTo>
                      <a:pt x="2897762" y="1193243"/>
                      <a:pt x="2674242" y="1144983"/>
                      <a:pt x="2539622" y="1127203"/>
                    </a:cubicBezTo>
                    <a:cubicBezTo>
                      <a:pt x="2405002" y="1109423"/>
                      <a:pt x="2305942" y="1127203"/>
                      <a:pt x="2219582" y="1127203"/>
                    </a:cubicBezTo>
                    <a:cubicBezTo>
                      <a:pt x="2219582" y="1127203"/>
                      <a:pt x="2120522" y="1155143"/>
                      <a:pt x="2021462" y="1127203"/>
                    </a:cubicBezTo>
                    <a:cubicBezTo>
                      <a:pt x="1922402" y="1099263"/>
                      <a:pt x="1757302" y="995123"/>
                      <a:pt x="1625222" y="959563"/>
                    </a:cubicBezTo>
                    <a:cubicBezTo>
                      <a:pt x="1493142" y="924003"/>
                      <a:pt x="1391542" y="885903"/>
                      <a:pt x="1228982" y="913843"/>
                    </a:cubicBezTo>
                    <a:cubicBezTo>
                      <a:pt x="1066422" y="941783"/>
                      <a:pt x="787022" y="1053543"/>
                      <a:pt x="649862" y="1127203"/>
                    </a:cubicBezTo>
                    <a:cubicBezTo>
                      <a:pt x="512702" y="1200863"/>
                      <a:pt x="461902" y="1299923"/>
                      <a:pt x="406022" y="1355803"/>
                    </a:cubicBezTo>
                    <a:cubicBezTo>
                      <a:pt x="350142" y="1411683"/>
                      <a:pt x="367922" y="1518363"/>
                      <a:pt x="314582" y="1462483"/>
                    </a:cubicBezTo>
                    <a:cubicBezTo>
                      <a:pt x="261242" y="1406603"/>
                      <a:pt x="131702" y="1200863"/>
                      <a:pt x="85982" y="1020523"/>
                    </a:cubicBezTo>
                    <a:cubicBezTo>
                      <a:pt x="48809" y="873896"/>
                      <a:pt x="-21946" y="646671"/>
                      <a:pt x="6636" y="482499"/>
                    </a:cubicBezTo>
                    <a:cubicBezTo>
                      <a:pt x="371961" y="181064"/>
                      <a:pt x="840287" y="0"/>
                      <a:pt x="135090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椭圆 4"/>
              <p:cNvSpPr/>
              <p:nvPr/>
            </p:nvSpPr>
            <p:spPr>
              <a:xfrm rot="7123557">
                <a:off x="3924400" y="3456564"/>
                <a:ext cx="3325877" cy="1478213"/>
              </a:xfrm>
              <a:custGeom>
                <a:avLst/>
                <a:gdLst/>
                <a:ahLst/>
                <a:cxnLst/>
                <a:rect l="l" t="t" r="r" b="b"/>
                <a:pathLst>
                  <a:path w="3325877" h="1478213">
                    <a:moveTo>
                      <a:pt x="1350902" y="0"/>
                    </a:moveTo>
                    <a:cubicBezTo>
                      <a:pt x="1548208" y="0"/>
                      <a:pt x="1739200" y="27035"/>
                      <a:pt x="1919792" y="79689"/>
                    </a:cubicBezTo>
                    <a:lnTo>
                      <a:pt x="2009480" y="106022"/>
                    </a:lnTo>
                    <a:cubicBezTo>
                      <a:pt x="2239379" y="179988"/>
                      <a:pt x="2451542" y="293447"/>
                      <a:pt x="2637496" y="439372"/>
                    </a:cubicBezTo>
                    <a:lnTo>
                      <a:pt x="2676782" y="471883"/>
                    </a:lnTo>
                    <a:cubicBezTo>
                      <a:pt x="2791082" y="568403"/>
                      <a:pt x="2885062" y="672543"/>
                      <a:pt x="2981582" y="791923"/>
                    </a:cubicBezTo>
                    <a:cubicBezTo>
                      <a:pt x="3061835" y="891183"/>
                      <a:pt x="3159648" y="1032588"/>
                      <a:pt x="3222359" y="1132976"/>
                    </a:cubicBezTo>
                    <a:cubicBezTo>
                      <a:pt x="3262836" y="1207395"/>
                      <a:pt x="3297843" y="1285047"/>
                      <a:pt x="3325877" y="1365872"/>
                    </a:cubicBezTo>
                    <a:lnTo>
                      <a:pt x="3316862" y="1371043"/>
                    </a:lnTo>
                    <a:cubicBezTo>
                      <a:pt x="3278762" y="1378663"/>
                      <a:pt x="3156842" y="1274523"/>
                      <a:pt x="3027302" y="1233883"/>
                    </a:cubicBezTo>
                    <a:cubicBezTo>
                      <a:pt x="2897762" y="1193243"/>
                      <a:pt x="2674242" y="1144983"/>
                      <a:pt x="2539622" y="1127203"/>
                    </a:cubicBezTo>
                    <a:cubicBezTo>
                      <a:pt x="2405002" y="1109423"/>
                      <a:pt x="2305942" y="1127203"/>
                      <a:pt x="2219582" y="1127203"/>
                    </a:cubicBezTo>
                    <a:cubicBezTo>
                      <a:pt x="2219582" y="1127203"/>
                      <a:pt x="2120522" y="1155143"/>
                      <a:pt x="2021462" y="1127203"/>
                    </a:cubicBezTo>
                    <a:cubicBezTo>
                      <a:pt x="1922402" y="1099263"/>
                      <a:pt x="1757302" y="995123"/>
                      <a:pt x="1625222" y="959563"/>
                    </a:cubicBezTo>
                    <a:cubicBezTo>
                      <a:pt x="1493142" y="924003"/>
                      <a:pt x="1391542" y="885903"/>
                      <a:pt x="1228982" y="913843"/>
                    </a:cubicBezTo>
                    <a:cubicBezTo>
                      <a:pt x="1066422" y="941783"/>
                      <a:pt x="787022" y="1053543"/>
                      <a:pt x="649862" y="1127203"/>
                    </a:cubicBezTo>
                    <a:cubicBezTo>
                      <a:pt x="512702" y="1200863"/>
                      <a:pt x="461902" y="1299923"/>
                      <a:pt x="406022" y="1355803"/>
                    </a:cubicBezTo>
                    <a:cubicBezTo>
                      <a:pt x="350142" y="1411683"/>
                      <a:pt x="367922" y="1518363"/>
                      <a:pt x="314582" y="1462483"/>
                    </a:cubicBezTo>
                    <a:cubicBezTo>
                      <a:pt x="261242" y="1406603"/>
                      <a:pt x="131702" y="1200863"/>
                      <a:pt x="85982" y="1020523"/>
                    </a:cubicBezTo>
                    <a:cubicBezTo>
                      <a:pt x="48809" y="873896"/>
                      <a:pt x="-21946" y="646671"/>
                      <a:pt x="6636" y="482499"/>
                    </a:cubicBezTo>
                    <a:cubicBezTo>
                      <a:pt x="371961" y="181064"/>
                      <a:pt x="840287" y="0"/>
                      <a:pt x="135090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椭圆 4"/>
              <p:cNvSpPr/>
              <p:nvPr/>
            </p:nvSpPr>
            <p:spPr>
              <a:xfrm rot="14459923">
                <a:off x="1549678" y="2944575"/>
                <a:ext cx="3325877" cy="1478213"/>
              </a:xfrm>
              <a:custGeom>
                <a:avLst/>
                <a:gdLst/>
                <a:ahLst/>
                <a:cxnLst/>
                <a:rect l="l" t="t" r="r" b="b"/>
                <a:pathLst>
                  <a:path w="3325877" h="1478213">
                    <a:moveTo>
                      <a:pt x="1350902" y="0"/>
                    </a:moveTo>
                    <a:cubicBezTo>
                      <a:pt x="1548208" y="0"/>
                      <a:pt x="1739200" y="27035"/>
                      <a:pt x="1919792" y="79689"/>
                    </a:cubicBezTo>
                    <a:lnTo>
                      <a:pt x="2009480" y="106022"/>
                    </a:lnTo>
                    <a:cubicBezTo>
                      <a:pt x="2239379" y="179988"/>
                      <a:pt x="2451542" y="293447"/>
                      <a:pt x="2637496" y="439372"/>
                    </a:cubicBezTo>
                    <a:lnTo>
                      <a:pt x="2676782" y="471883"/>
                    </a:lnTo>
                    <a:cubicBezTo>
                      <a:pt x="2791082" y="568403"/>
                      <a:pt x="2885062" y="672543"/>
                      <a:pt x="2981582" y="791923"/>
                    </a:cubicBezTo>
                    <a:cubicBezTo>
                      <a:pt x="3061835" y="891183"/>
                      <a:pt x="3159648" y="1032588"/>
                      <a:pt x="3222359" y="1132976"/>
                    </a:cubicBezTo>
                    <a:cubicBezTo>
                      <a:pt x="3262836" y="1207395"/>
                      <a:pt x="3297843" y="1285047"/>
                      <a:pt x="3325877" y="1365872"/>
                    </a:cubicBezTo>
                    <a:lnTo>
                      <a:pt x="3316862" y="1371043"/>
                    </a:lnTo>
                    <a:cubicBezTo>
                      <a:pt x="3278762" y="1378663"/>
                      <a:pt x="3156842" y="1274523"/>
                      <a:pt x="3027302" y="1233883"/>
                    </a:cubicBezTo>
                    <a:cubicBezTo>
                      <a:pt x="2897762" y="1193243"/>
                      <a:pt x="2674242" y="1144983"/>
                      <a:pt x="2539622" y="1127203"/>
                    </a:cubicBezTo>
                    <a:cubicBezTo>
                      <a:pt x="2405002" y="1109423"/>
                      <a:pt x="2305942" y="1127203"/>
                      <a:pt x="2219582" y="1127203"/>
                    </a:cubicBezTo>
                    <a:cubicBezTo>
                      <a:pt x="2219582" y="1127203"/>
                      <a:pt x="2120522" y="1155143"/>
                      <a:pt x="2021462" y="1127203"/>
                    </a:cubicBezTo>
                    <a:cubicBezTo>
                      <a:pt x="1922402" y="1099263"/>
                      <a:pt x="1757302" y="995123"/>
                      <a:pt x="1625222" y="959563"/>
                    </a:cubicBezTo>
                    <a:cubicBezTo>
                      <a:pt x="1493142" y="924003"/>
                      <a:pt x="1391542" y="885903"/>
                      <a:pt x="1228982" y="913843"/>
                    </a:cubicBezTo>
                    <a:cubicBezTo>
                      <a:pt x="1066422" y="941783"/>
                      <a:pt x="787022" y="1053543"/>
                      <a:pt x="649862" y="1127203"/>
                    </a:cubicBezTo>
                    <a:cubicBezTo>
                      <a:pt x="512702" y="1200863"/>
                      <a:pt x="461902" y="1299923"/>
                      <a:pt x="406022" y="1355803"/>
                    </a:cubicBezTo>
                    <a:cubicBezTo>
                      <a:pt x="350142" y="1411683"/>
                      <a:pt x="367922" y="1518363"/>
                      <a:pt x="314582" y="1462483"/>
                    </a:cubicBezTo>
                    <a:cubicBezTo>
                      <a:pt x="261242" y="1406603"/>
                      <a:pt x="131702" y="1200863"/>
                      <a:pt x="85982" y="1020523"/>
                    </a:cubicBezTo>
                    <a:cubicBezTo>
                      <a:pt x="48809" y="873896"/>
                      <a:pt x="-21946" y="646671"/>
                      <a:pt x="6636" y="482499"/>
                    </a:cubicBezTo>
                    <a:cubicBezTo>
                      <a:pt x="371961" y="181064"/>
                      <a:pt x="840287" y="0"/>
                      <a:pt x="135090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7436475" y="3078934"/>
            <a:ext cx="937728" cy="1434740"/>
            <a:chOff x="3091944" y="3455940"/>
            <a:chExt cx="937728" cy="1434740"/>
          </a:xfrm>
        </p:grpSpPr>
        <p:sp>
          <p:nvSpPr>
            <p:cNvPr id="24" name="椭圆 23"/>
            <p:cNvSpPr/>
            <p:nvPr/>
          </p:nvSpPr>
          <p:spPr>
            <a:xfrm>
              <a:off x="3091944" y="3455940"/>
              <a:ext cx="208383" cy="216813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rgbClr val="DD5E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3300327" y="4151016"/>
              <a:ext cx="729345" cy="739664"/>
              <a:chOff x="1210613" y="2107574"/>
              <a:chExt cx="927279" cy="983356"/>
            </a:xfrm>
          </p:grpSpPr>
          <p:sp>
            <p:nvSpPr>
              <p:cNvPr id="28" name="椭圆 27"/>
              <p:cNvSpPr/>
              <p:nvPr/>
            </p:nvSpPr>
            <p:spPr>
              <a:xfrm>
                <a:off x="1210613" y="2107574"/>
                <a:ext cx="927279" cy="983356"/>
              </a:xfrm>
              <a:prstGeom prst="ellipse">
                <a:avLst/>
              </a:prstGeom>
              <a:gradFill flip="none" rotWithShape="1">
                <a:gsLst>
                  <a:gs pos="30000">
                    <a:srgbClr val="C6C6C6"/>
                  </a:gs>
                  <a:gs pos="0">
                    <a:schemeClr val="bg1">
                      <a:lumMod val="75000"/>
                    </a:schemeClr>
                  </a:gs>
                  <a:gs pos="61000">
                    <a:srgbClr val="EEEEEE"/>
                  </a:gs>
                  <a:gs pos="100000">
                    <a:schemeClr val="bg1">
                      <a:tint val="23500"/>
                      <a:satMod val="160000"/>
                      <a:lumMod val="96000"/>
                    </a:schemeClr>
                  </a:gs>
                </a:gsLst>
                <a:lin ang="7800000" scaled="0"/>
                <a:tileRect/>
              </a:gradFill>
              <a:ln w="12700" cap="flat" cmpd="sng">
                <a:gradFill flip="none" rotWithShape="1">
                  <a:gsLst>
                    <a:gs pos="100000">
                      <a:schemeClr val="bg1">
                        <a:lumMod val="65000"/>
                      </a:schemeClr>
                    </a:gs>
                    <a:gs pos="0">
                      <a:schemeClr val="bg1">
                        <a:lumMod val="0"/>
                        <a:lumOff val="100000"/>
                      </a:schemeClr>
                    </a:gs>
                    <a:gs pos="54000">
                      <a:schemeClr val="bg1">
                        <a:lumMod val="85000"/>
                      </a:schemeClr>
                    </a:gs>
                  </a:gsLst>
                  <a:lin ang="7800000" scaled="0"/>
                  <a:tileRect/>
                </a:gradFill>
                <a:prstDash val="solid"/>
                <a:round/>
              </a:ln>
              <a:effectLst>
                <a:outerShdw blurRad="381000" dist="177800" dir="7800000" sx="105000" sy="105000" algn="r" rotWithShape="0">
                  <a:prstClr val="black">
                    <a:alpha val="22000"/>
                  </a:prstClr>
                </a:outerShdw>
                <a:softEdge rad="0"/>
              </a:effectLst>
              <a:scene3d>
                <a:camera prst="orthographicFront"/>
                <a:lightRig rig="fla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flatTx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9" name="椭圆 28"/>
              <p:cNvSpPr/>
              <p:nvPr/>
            </p:nvSpPr>
            <p:spPr>
              <a:xfrm>
                <a:off x="1305024" y="2212886"/>
                <a:ext cx="738455" cy="785610"/>
              </a:xfrm>
              <a:prstGeom prst="ellipse">
                <a:avLst/>
              </a:prstGeom>
              <a:solidFill>
                <a:srgbClr val="E8584B"/>
              </a:solidFill>
              <a:ln>
                <a:noFill/>
              </a:ln>
              <a:effectLst>
                <a:innerShdw blurRad="25400">
                  <a:srgbClr val="C00000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26" name="肘形连接符 46"/>
            <p:cNvCxnSpPr/>
            <p:nvPr/>
          </p:nvCxnSpPr>
          <p:spPr>
            <a:xfrm rot="16200000" flipV="1">
              <a:off x="3135023" y="3737963"/>
              <a:ext cx="589229" cy="395189"/>
            </a:xfrm>
            <a:prstGeom prst="curvedConnector3">
              <a:avLst>
                <a:gd name="adj1" fmla="val 50000"/>
              </a:avLst>
            </a:prstGeom>
            <a:ln w="38100">
              <a:solidFill>
                <a:srgbClr val="E8584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任意多边形 26"/>
            <p:cNvSpPr/>
            <p:nvPr/>
          </p:nvSpPr>
          <p:spPr>
            <a:xfrm>
              <a:off x="3504563" y="4370798"/>
              <a:ext cx="299753" cy="291949"/>
            </a:xfrm>
            <a:custGeom>
              <a:avLst/>
              <a:gdLst/>
              <a:ahLst/>
              <a:cxnLst/>
              <a:rect l="l" t="t" r="r" b="b"/>
              <a:pathLst>
                <a:path w="4846918" h="4757220">
                  <a:moveTo>
                    <a:pt x="1074270" y="2230729"/>
                  </a:moveTo>
                  <a:cubicBezTo>
                    <a:pt x="1044295" y="2229609"/>
                    <a:pt x="1017961" y="2244737"/>
                    <a:pt x="1024684" y="2306369"/>
                  </a:cubicBezTo>
                  <a:cubicBezTo>
                    <a:pt x="1038131" y="2429634"/>
                    <a:pt x="1143466" y="2821840"/>
                    <a:pt x="1226390" y="2992169"/>
                  </a:cubicBezTo>
                  <a:cubicBezTo>
                    <a:pt x="1309314" y="3162499"/>
                    <a:pt x="1405685" y="3265593"/>
                    <a:pt x="1522226" y="3328346"/>
                  </a:cubicBezTo>
                  <a:cubicBezTo>
                    <a:pt x="1638767" y="3391099"/>
                    <a:pt x="1768755" y="3400064"/>
                    <a:pt x="1925637" y="3368687"/>
                  </a:cubicBezTo>
                  <a:cubicBezTo>
                    <a:pt x="2082519" y="3337311"/>
                    <a:pt x="2313361" y="3220769"/>
                    <a:pt x="2463520" y="3140087"/>
                  </a:cubicBezTo>
                  <a:cubicBezTo>
                    <a:pt x="2613679" y="3059405"/>
                    <a:pt x="2766078" y="2936140"/>
                    <a:pt x="2826590" y="2884593"/>
                  </a:cubicBezTo>
                  <a:cubicBezTo>
                    <a:pt x="2887102" y="2833046"/>
                    <a:pt x="2857966" y="2819599"/>
                    <a:pt x="2826590" y="2830805"/>
                  </a:cubicBezTo>
                  <a:cubicBezTo>
                    <a:pt x="2795214" y="2842011"/>
                    <a:pt x="2712290" y="2909246"/>
                    <a:pt x="2638331" y="2951828"/>
                  </a:cubicBezTo>
                  <a:cubicBezTo>
                    <a:pt x="2564372" y="2994410"/>
                    <a:pt x="2488172" y="3045958"/>
                    <a:pt x="2382837" y="3086299"/>
                  </a:cubicBezTo>
                  <a:cubicBezTo>
                    <a:pt x="2277502" y="3126640"/>
                    <a:pt x="2118379" y="3175946"/>
                    <a:pt x="2006320" y="3193875"/>
                  </a:cubicBezTo>
                  <a:cubicBezTo>
                    <a:pt x="1894261" y="3211804"/>
                    <a:pt x="1806855" y="3214045"/>
                    <a:pt x="1710484" y="3193875"/>
                  </a:cubicBezTo>
                  <a:cubicBezTo>
                    <a:pt x="1614113" y="3173705"/>
                    <a:pt x="1511019" y="3155775"/>
                    <a:pt x="1428096" y="3072852"/>
                  </a:cubicBezTo>
                  <a:cubicBezTo>
                    <a:pt x="1345173" y="2989929"/>
                    <a:pt x="1264490" y="2819599"/>
                    <a:pt x="1212943" y="2696334"/>
                  </a:cubicBezTo>
                  <a:cubicBezTo>
                    <a:pt x="1161396" y="2573069"/>
                    <a:pt x="1130020" y="2407222"/>
                    <a:pt x="1118814" y="2333263"/>
                  </a:cubicBezTo>
                  <a:cubicBezTo>
                    <a:pt x="1107608" y="2259304"/>
                    <a:pt x="1161396" y="2259304"/>
                    <a:pt x="1145708" y="2252581"/>
                  </a:cubicBezTo>
                  <a:cubicBezTo>
                    <a:pt x="1137864" y="2249219"/>
                    <a:pt x="1104246" y="2231850"/>
                    <a:pt x="1074270" y="2230729"/>
                  </a:cubicBezTo>
                  <a:close/>
                  <a:moveTo>
                    <a:pt x="1853465" y="1164945"/>
                  </a:moveTo>
                  <a:cubicBezTo>
                    <a:pt x="1833750" y="1164350"/>
                    <a:pt x="1813019" y="1167851"/>
                    <a:pt x="1791167" y="1176816"/>
                  </a:cubicBezTo>
                  <a:cubicBezTo>
                    <a:pt x="1703761" y="1212675"/>
                    <a:pt x="1553602" y="1347146"/>
                    <a:pt x="1481884" y="1459205"/>
                  </a:cubicBezTo>
                  <a:cubicBezTo>
                    <a:pt x="1410166" y="1571264"/>
                    <a:pt x="1381031" y="1730387"/>
                    <a:pt x="1360861" y="1849169"/>
                  </a:cubicBezTo>
                  <a:cubicBezTo>
                    <a:pt x="1340691" y="1967951"/>
                    <a:pt x="1345173" y="2075528"/>
                    <a:pt x="1360861" y="2171899"/>
                  </a:cubicBezTo>
                  <a:cubicBezTo>
                    <a:pt x="1376549" y="2268270"/>
                    <a:pt x="1407925" y="2369123"/>
                    <a:pt x="1454990" y="2427393"/>
                  </a:cubicBezTo>
                  <a:cubicBezTo>
                    <a:pt x="1502055" y="2485663"/>
                    <a:pt x="1578255" y="2514799"/>
                    <a:pt x="1643249" y="2521522"/>
                  </a:cubicBezTo>
                  <a:cubicBezTo>
                    <a:pt x="1708243" y="2528245"/>
                    <a:pt x="1768755" y="2532728"/>
                    <a:pt x="1844955" y="2467734"/>
                  </a:cubicBezTo>
                  <a:cubicBezTo>
                    <a:pt x="1872895" y="2443903"/>
                    <a:pt x="1907463" y="2405308"/>
                    <a:pt x="1941913" y="2360605"/>
                  </a:cubicBezTo>
                  <a:lnTo>
                    <a:pt x="1943037" y="2373389"/>
                  </a:lnTo>
                  <a:cubicBezTo>
                    <a:pt x="1958725" y="2469760"/>
                    <a:pt x="1990101" y="2570613"/>
                    <a:pt x="2037166" y="2628883"/>
                  </a:cubicBezTo>
                  <a:cubicBezTo>
                    <a:pt x="2084231" y="2687153"/>
                    <a:pt x="2160431" y="2716289"/>
                    <a:pt x="2225425" y="2723012"/>
                  </a:cubicBezTo>
                  <a:cubicBezTo>
                    <a:pt x="2290419" y="2729735"/>
                    <a:pt x="2350931" y="2734218"/>
                    <a:pt x="2427131" y="2669224"/>
                  </a:cubicBezTo>
                  <a:cubicBezTo>
                    <a:pt x="2503331" y="2604230"/>
                    <a:pt x="2628837" y="2429419"/>
                    <a:pt x="2682625" y="2333048"/>
                  </a:cubicBezTo>
                  <a:cubicBezTo>
                    <a:pt x="2736413" y="2236677"/>
                    <a:pt x="2743137" y="2198577"/>
                    <a:pt x="2749860" y="2091000"/>
                  </a:cubicBezTo>
                  <a:cubicBezTo>
                    <a:pt x="2756584" y="1983424"/>
                    <a:pt x="2749860" y="1795165"/>
                    <a:pt x="2722966" y="1687589"/>
                  </a:cubicBezTo>
                  <a:cubicBezTo>
                    <a:pt x="2696072" y="1580013"/>
                    <a:pt x="2646767" y="1497089"/>
                    <a:pt x="2588496" y="1445542"/>
                  </a:cubicBezTo>
                  <a:cubicBezTo>
                    <a:pt x="2530226" y="1393995"/>
                    <a:pt x="2445061" y="1364859"/>
                    <a:pt x="2373343" y="1378306"/>
                  </a:cubicBezTo>
                  <a:cubicBezTo>
                    <a:pt x="2301625" y="1391753"/>
                    <a:pt x="2209737" y="1479159"/>
                    <a:pt x="2158190" y="1526224"/>
                  </a:cubicBezTo>
                  <a:cubicBezTo>
                    <a:pt x="2155492" y="1528687"/>
                    <a:pt x="2152918" y="1531015"/>
                    <a:pt x="2150432" y="1533204"/>
                  </a:cubicBezTo>
                  <a:cubicBezTo>
                    <a:pt x="2147621" y="1516308"/>
                    <a:pt x="2144386" y="1500482"/>
                    <a:pt x="2140790" y="1486099"/>
                  </a:cubicBezTo>
                  <a:cubicBezTo>
                    <a:pt x="2113896" y="1378523"/>
                    <a:pt x="2064591" y="1295599"/>
                    <a:pt x="2006320" y="1244052"/>
                  </a:cubicBezTo>
                  <a:cubicBezTo>
                    <a:pt x="1962618" y="1205392"/>
                    <a:pt x="1912611" y="1166731"/>
                    <a:pt x="1853465" y="1164945"/>
                  </a:cubicBezTo>
                  <a:close/>
                  <a:moveTo>
                    <a:pt x="2711122" y="330"/>
                  </a:moveTo>
                  <a:cubicBezTo>
                    <a:pt x="2822984" y="-3303"/>
                    <a:pt x="2925763" y="22611"/>
                    <a:pt x="3001402" y="101052"/>
                  </a:cubicBezTo>
                  <a:cubicBezTo>
                    <a:pt x="3122425" y="226558"/>
                    <a:pt x="3173973" y="551529"/>
                    <a:pt x="3230002" y="786852"/>
                  </a:cubicBezTo>
                  <a:cubicBezTo>
                    <a:pt x="3286031" y="1022175"/>
                    <a:pt x="3290514" y="1371799"/>
                    <a:pt x="3337579" y="1512993"/>
                  </a:cubicBezTo>
                  <a:cubicBezTo>
                    <a:pt x="3384644" y="1654187"/>
                    <a:pt x="3362231" y="1589192"/>
                    <a:pt x="3512390" y="1634016"/>
                  </a:cubicBezTo>
                  <a:cubicBezTo>
                    <a:pt x="3662549" y="1678840"/>
                    <a:pt x="4041308" y="1739352"/>
                    <a:pt x="4238531" y="1781934"/>
                  </a:cubicBezTo>
                  <a:cubicBezTo>
                    <a:pt x="4435754" y="1824516"/>
                    <a:pt x="4594878" y="1833481"/>
                    <a:pt x="4695731" y="1889510"/>
                  </a:cubicBezTo>
                  <a:cubicBezTo>
                    <a:pt x="4796584" y="1945539"/>
                    <a:pt x="4830202" y="2028463"/>
                    <a:pt x="4843649" y="2118110"/>
                  </a:cubicBezTo>
                  <a:cubicBezTo>
                    <a:pt x="4857096" y="2207757"/>
                    <a:pt x="4827961" y="2324299"/>
                    <a:pt x="4776414" y="2427393"/>
                  </a:cubicBezTo>
                  <a:cubicBezTo>
                    <a:pt x="4724867" y="2530487"/>
                    <a:pt x="4646426" y="2622375"/>
                    <a:pt x="4534367" y="2736675"/>
                  </a:cubicBezTo>
                  <a:cubicBezTo>
                    <a:pt x="4422308" y="2850975"/>
                    <a:pt x="4256461" y="3025787"/>
                    <a:pt x="4104061" y="3113193"/>
                  </a:cubicBezTo>
                  <a:cubicBezTo>
                    <a:pt x="3951661" y="3200599"/>
                    <a:pt x="3711855" y="3214045"/>
                    <a:pt x="3619967" y="3261110"/>
                  </a:cubicBezTo>
                  <a:cubicBezTo>
                    <a:pt x="3528079" y="3308175"/>
                    <a:pt x="3557213" y="3330587"/>
                    <a:pt x="3552731" y="3395581"/>
                  </a:cubicBezTo>
                  <a:cubicBezTo>
                    <a:pt x="3548249" y="3460575"/>
                    <a:pt x="3570661" y="3494193"/>
                    <a:pt x="3593073" y="3651075"/>
                  </a:cubicBezTo>
                  <a:cubicBezTo>
                    <a:pt x="3615485" y="3807957"/>
                    <a:pt x="3693926" y="4164304"/>
                    <a:pt x="3687202" y="4336875"/>
                  </a:cubicBezTo>
                  <a:cubicBezTo>
                    <a:pt x="3680478" y="4509446"/>
                    <a:pt x="3619966" y="4617023"/>
                    <a:pt x="3552731" y="4686499"/>
                  </a:cubicBezTo>
                  <a:cubicBezTo>
                    <a:pt x="3485496" y="4755976"/>
                    <a:pt x="3382402" y="4749252"/>
                    <a:pt x="3283790" y="4753734"/>
                  </a:cubicBezTo>
                  <a:cubicBezTo>
                    <a:pt x="3185178" y="4758216"/>
                    <a:pt x="3100014" y="4767181"/>
                    <a:pt x="2961061" y="4713393"/>
                  </a:cubicBezTo>
                  <a:cubicBezTo>
                    <a:pt x="2822108" y="4659605"/>
                    <a:pt x="2631608" y="4547546"/>
                    <a:pt x="2450073" y="4431005"/>
                  </a:cubicBezTo>
                  <a:cubicBezTo>
                    <a:pt x="2268538" y="4314464"/>
                    <a:pt x="2008561" y="4065693"/>
                    <a:pt x="1871849" y="4014146"/>
                  </a:cubicBezTo>
                  <a:cubicBezTo>
                    <a:pt x="1735137" y="3962599"/>
                    <a:pt x="1750826" y="4054487"/>
                    <a:pt x="1629802" y="4121722"/>
                  </a:cubicBezTo>
                  <a:cubicBezTo>
                    <a:pt x="1508779" y="4188957"/>
                    <a:pt x="1282420" y="4350323"/>
                    <a:pt x="1145708" y="4417558"/>
                  </a:cubicBezTo>
                  <a:cubicBezTo>
                    <a:pt x="1008996" y="4484793"/>
                    <a:pt x="912625" y="4536340"/>
                    <a:pt x="809531" y="4525134"/>
                  </a:cubicBezTo>
                  <a:cubicBezTo>
                    <a:pt x="706437" y="4513928"/>
                    <a:pt x="605584" y="4493757"/>
                    <a:pt x="527143" y="4350322"/>
                  </a:cubicBezTo>
                  <a:cubicBezTo>
                    <a:pt x="448702" y="4206887"/>
                    <a:pt x="343366" y="3937945"/>
                    <a:pt x="338884" y="3664522"/>
                  </a:cubicBezTo>
                  <a:cubicBezTo>
                    <a:pt x="334402" y="3391099"/>
                    <a:pt x="468873" y="2891316"/>
                    <a:pt x="500249" y="2709781"/>
                  </a:cubicBezTo>
                  <a:cubicBezTo>
                    <a:pt x="531625" y="2528246"/>
                    <a:pt x="533866" y="2631339"/>
                    <a:pt x="527143" y="2575310"/>
                  </a:cubicBezTo>
                  <a:cubicBezTo>
                    <a:pt x="520420" y="2519281"/>
                    <a:pt x="506973" y="2456528"/>
                    <a:pt x="459908" y="2373605"/>
                  </a:cubicBezTo>
                  <a:cubicBezTo>
                    <a:pt x="412843" y="2290682"/>
                    <a:pt x="311990" y="2198793"/>
                    <a:pt x="244755" y="2077769"/>
                  </a:cubicBezTo>
                  <a:cubicBezTo>
                    <a:pt x="177520" y="1956745"/>
                    <a:pt x="96837" y="1817792"/>
                    <a:pt x="56496" y="1647463"/>
                  </a:cubicBezTo>
                  <a:cubicBezTo>
                    <a:pt x="16155" y="1477134"/>
                    <a:pt x="-8498" y="1226122"/>
                    <a:pt x="2708" y="1055793"/>
                  </a:cubicBezTo>
                  <a:cubicBezTo>
                    <a:pt x="13914" y="885464"/>
                    <a:pt x="60978" y="701687"/>
                    <a:pt x="123731" y="625487"/>
                  </a:cubicBezTo>
                  <a:cubicBezTo>
                    <a:pt x="186484" y="549287"/>
                    <a:pt x="199932" y="547046"/>
                    <a:pt x="379226" y="598593"/>
                  </a:cubicBezTo>
                  <a:cubicBezTo>
                    <a:pt x="558520" y="650140"/>
                    <a:pt x="1026925" y="874257"/>
                    <a:pt x="1199496" y="934769"/>
                  </a:cubicBezTo>
                  <a:cubicBezTo>
                    <a:pt x="1372066" y="995281"/>
                    <a:pt x="1300349" y="1051310"/>
                    <a:pt x="1414649" y="961663"/>
                  </a:cubicBezTo>
                  <a:cubicBezTo>
                    <a:pt x="1528949" y="872016"/>
                    <a:pt x="1703761" y="551528"/>
                    <a:pt x="1885296" y="396887"/>
                  </a:cubicBezTo>
                  <a:cubicBezTo>
                    <a:pt x="2066831" y="242246"/>
                    <a:pt x="2317843" y="83122"/>
                    <a:pt x="2503861" y="33816"/>
                  </a:cubicBezTo>
                  <a:cubicBezTo>
                    <a:pt x="2573618" y="15326"/>
                    <a:pt x="2644005" y="2510"/>
                    <a:pt x="2711122" y="33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9457884" y="1806829"/>
            <a:ext cx="919026" cy="1380512"/>
            <a:chOff x="8548805" y="2292241"/>
            <a:chExt cx="919026" cy="1380512"/>
          </a:xfrm>
        </p:grpSpPr>
        <p:sp>
          <p:nvSpPr>
            <p:cNvPr id="34" name="椭圆 33"/>
            <p:cNvSpPr/>
            <p:nvPr/>
          </p:nvSpPr>
          <p:spPr>
            <a:xfrm>
              <a:off x="9259448" y="3455940"/>
              <a:ext cx="208383" cy="216813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5" name="组合 34"/>
            <p:cNvGrpSpPr/>
            <p:nvPr/>
          </p:nvGrpSpPr>
          <p:grpSpPr>
            <a:xfrm>
              <a:off x="8548805" y="2292241"/>
              <a:ext cx="729345" cy="739664"/>
              <a:chOff x="1210613" y="2107574"/>
              <a:chExt cx="927279" cy="983356"/>
            </a:xfrm>
          </p:grpSpPr>
          <p:sp>
            <p:nvSpPr>
              <p:cNvPr id="40" name="椭圆 39"/>
              <p:cNvSpPr/>
              <p:nvPr/>
            </p:nvSpPr>
            <p:spPr>
              <a:xfrm>
                <a:off x="1210613" y="2107574"/>
                <a:ext cx="927279" cy="983356"/>
              </a:xfrm>
              <a:prstGeom prst="ellipse">
                <a:avLst/>
              </a:prstGeom>
              <a:gradFill flip="none" rotWithShape="1">
                <a:gsLst>
                  <a:gs pos="30000">
                    <a:srgbClr val="C6C6C6"/>
                  </a:gs>
                  <a:gs pos="0">
                    <a:schemeClr val="bg1">
                      <a:lumMod val="75000"/>
                    </a:schemeClr>
                  </a:gs>
                  <a:gs pos="61000">
                    <a:srgbClr val="EEEEEE"/>
                  </a:gs>
                  <a:gs pos="100000">
                    <a:schemeClr val="bg1">
                      <a:tint val="23500"/>
                      <a:satMod val="160000"/>
                      <a:lumMod val="96000"/>
                    </a:schemeClr>
                  </a:gs>
                </a:gsLst>
                <a:lin ang="7800000" scaled="0"/>
                <a:tileRect/>
              </a:gradFill>
              <a:ln w="12700" cap="flat" cmpd="sng">
                <a:gradFill flip="none" rotWithShape="1">
                  <a:gsLst>
                    <a:gs pos="100000">
                      <a:schemeClr val="bg1">
                        <a:lumMod val="65000"/>
                      </a:schemeClr>
                    </a:gs>
                    <a:gs pos="0">
                      <a:schemeClr val="bg1">
                        <a:lumMod val="0"/>
                        <a:lumOff val="100000"/>
                      </a:schemeClr>
                    </a:gs>
                    <a:gs pos="54000">
                      <a:schemeClr val="bg1">
                        <a:lumMod val="85000"/>
                      </a:schemeClr>
                    </a:gs>
                  </a:gsLst>
                  <a:lin ang="7800000" scaled="0"/>
                  <a:tileRect/>
                </a:gradFill>
                <a:prstDash val="solid"/>
                <a:round/>
              </a:ln>
              <a:effectLst>
                <a:outerShdw blurRad="381000" dist="177800" dir="7800000" sx="105000" sy="105000" algn="r" rotWithShape="0">
                  <a:prstClr val="black">
                    <a:alpha val="22000"/>
                  </a:prstClr>
                </a:outerShdw>
                <a:softEdge rad="0"/>
              </a:effectLst>
              <a:scene3d>
                <a:camera prst="orthographicFront"/>
                <a:lightRig rig="fla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flatTx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1305024" y="2212886"/>
                <a:ext cx="738455" cy="785610"/>
              </a:xfrm>
              <a:prstGeom prst="ellipse">
                <a:avLst/>
              </a:prstGeom>
              <a:solidFill>
                <a:srgbClr val="A6A6A6"/>
              </a:solidFill>
              <a:ln>
                <a:noFill/>
              </a:ln>
              <a:effectLst>
                <a:innerShdw blurRad="25400">
                  <a:schemeClr val="tx1">
                    <a:lumMod val="75000"/>
                    <a:lumOff val="2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36" name="肘形连接符 46"/>
            <p:cNvCxnSpPr/>
            <p:nvPr/>
          </p:nvCxnSpPr>
          <p:spPr>
            <a:xfrm rot="16200000" flipH="1">
              <a:off x="8897586" y="2974287"/>
              <a:ext cx="493562" cy="468865"/>
            </a:xfrm>
            <a:prstGeom prst="curvedConnector3">
              <a:avLst>
                <a:gd name="adj1" fmla="val 63047"/>
              </a:avLst>
            </a:prstGeom>
            <a:ln w="38100"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7" name="组合 36"/>
            <p:cNvGrpSpPr/>
            <p:nvPr/>
          </p:nvGrpSpPr>
          <p:grpSpPr>
            <a:xfrm>
              <a:off x="8746799" y="2419664"/>
              <a:ext cx="329481" cy="417962"/>
              <a:chOff x="2563143" y="1353107"/>
              <a:chExt cx="2912377" cy="3661048"/>
            </a:xfrm>
            <a:solidFill>
              <a:schemeClr val="bg1">
                <a:lumMod val="95000"/>
              </a:schemeClr>
            </a:solidFill>
          </p:grpSpPr>
          <p:sp>
            <p:nvSpPr>
              <p:cNvPr id="38" name="任意多边形 37"/>
              <p:cNvSpPr/>
              <p:nvPr/>
            </p:nvSpPr>
            <p:spPr>
              <a:xfrm>
                <a:off x="2563143" y="2240037"/>
                <a:ext cx="2912377" cy="2774118"/>
              </a:xfrm>
              <a:custGeom>
                <a:avLst/>
                <a:gdLst>
                  <a:gd name="connsiteX0" fmla="*/ 1490697 w 2912377"/>
                  <a:gd name="connsiteY0" fmla="*/ 228841 h 2773921"/>
                  <a:gd name="connsiteX1" fmla="*/ 1231617 w 2912377"/>
                  <a:gd name="connsiteY1" fmla="*/ 137401 h 2773921"/>
                  <a:gd name="connsiteX2" fmla="*/ 865857 w 2912377"/>
                  <a:gd name="connsiteY2" fmla="*/ 45961 h 2773921"/>
                  <a:gd name="connsiteX3" fmla="*/ 469617 w 2912377"/>
                  <a:gd name="connsiteY3" fmla="*/ 122161 h 2773921"/>
                  <a:gd name="connsiteX4" fmla="*/ 210537 w 2912377"/>
                  <a:gd name="connsiteY4" fmla="*/ 396481 h 2773921"/>
                  <a:gd name="connsiteX5" fmla="*/ 12417 w 2912377"/>
                  <a:gd name="connsiteY5" fmla="*/ 899401 h 2773921"/>
                  <a:gd name="connsiteX6" fmla="*/ 73377 w 2912377"/>
                  <a:gd name="connsiteY6" fmla="*/ 1661401 h 2773921"/>
                  <a:gd name="connsiteX7" fmla="*/ 500097 w 2912377"/>
                  <a:gd name="connsiteY7" fmla="*/ 2469121 h 2773921"/>
                  <a:gd name="connsiteX8" fmla="*/ 804897 w 2912377"/>
                  <a:gd name="connsiteY8" fmla="*/ 2728201 h 2773921"/>
                  <a:gd name="connsiteX9" fmla="*/ 1155417 w 2912377"/>
                  <a:gd name="connsiteY9" fmla="*/ 2682481 h 2773921"/>
                  <a:gd name="connsiteX10" fmla="*/ 1399257 w 2912377"/>
                  <a:gd name="connsiteY10" fmla="*/ 2621521 h 2773921"/>
                  <a:gd name="connsiteX11" fmla="*/ 1551657 w 2912377"/>
                  <a:gd name="connsiteY11" fmla="*/ 2591041 h 2773921"/>
                  <a:gd name="connsiteX12" fmla="*/ 1780257 w 2912377"/>
                  <a:gd name="connsiteY12" fmla="*/ 2621521 h 2773921"/>
                  <a:gd name="connsiteX13" fmla="*/ 2085057 w 2912377"/>
                  <a:gd name="connsiteY13" fmla="*/ 2773921 h 2773921"/>
                  <a:gd name="connsiteX14" fmla="*/ 2450817 w 2912377"/>
                  <a:gd name="connsiteY14" fmla="*/ 2621521 h 2773921"/>
                  <a:gd name="connsiteX15" fmla="*/ 2725137 w 2912377"/>
                  <a:gd name="connsiteY15" fmla="*/ 2255761 h 2773921"/>
                  <a:gd name="connsiteX16" fmla="*/ 2908017 w 2912377"/>
                  <a:gd name="connsiteY16" fmla="*/ 1829041 h 2773921"/>
                  <a:gd name="connsiteX17" fmla="*/ 2847057 w 2912377"/>
                  <a:gd name="connsiteY17" fmla="*/ 1737601 h 2773921"/>
                  <a:gd name="connsiteX18" fmla="*/ 2755617 w 2912377"/>
                  <a:gd name="connsiteY18" fmla="*/ 1707121 h 2773921"/>
                  <a:gd name="connsiteX19" fmla="*/ 2572737 w 2912377"/>
                  <a:gd name="connsiteY19" fmla="*/ 1539481 h 2773921"/>
                  <a:gd name="connsiteX20" fmla="*/ 2450817 w 2912377"/>
                  <a:gd name="connsiteY20" fmla="*/ 1265161 h 2773921"/>
                  <a:gd name="connsiteX21" fmla="*/ 2481297 w 2912377"/>
                  <a:gd name="connsiteY21" fmla="*/ 929881 h 2773921"/>
                  <a:gd name="connsiteX22" fmla="*/ 2633697 w 2912377"/>
                  <a:gd name="connsiteY22" fmla="*/ 594601 h 2773921"/>
                  <a:gd name="connsiteX23" fmla="*/ 2801337 w 2912377"/>
                  <a:gd name="connsiteY23" fmla="*/ 457441 h 2773921"/>
                  <a:gd name="connsiteX24" fmla="*/ 2786097 w 2912377"/>
                  <a:gd name="connsiteY24" fmla="*/ 320281 h 2773921"/>
                  <a:gd name="connsiteX25" fmla="*/ 2587977 w 2912377"/>
                  <a:gd name="connsiteY25" fmla="*/ 137401 h 2773921"/>
                  <a:gd name="connsiteX26" fmla="*/ 2161257 w 2912377"/>
                  <a:gd name="connsiteY26" fmla="*/ 241 h 2773921"/>
                  <a:gd name="connsiteX27" fmla="*/ 1734537 w 2912377"/>
                  <a:gd name="connsiteY27" fmla="*/ 106921 h 2773921"/>
                  <a:gd name="connsiteX28" fmla="*/ 1490697 w 2912377"/>
                  <a:gd name="connsiteY28" fmla="*/ 228841 h 2773921"/>
                  <a:gd name="connsiteX0" fmla="*/ 1490697 w 2912377"/>
                  <a:gd name="connsiteY0" fmla="*/ 228841 h 2774114"/>
                  <a:gd name="connsiteX1" fmla="*/ 1231617 w 2912377"/>
                  <a:gd name="connsiteY1" fmla="*/ 137401 h 2774114"/>
                  <a:gd name="connsiteX2" fmla="*/ 865857 w 2912377"/>
                  <a:gd name="connsiteY2" fmla="*/ 45961 h 2774114"/>
                  <a:gd name="connsiteX3" fmla="*/ 469617 w 2912377"/>
                  <a:gd name="connsiteY3" fmla="*/ 122161 h 2774114"/>
                  <a:gd name="connsiteX4" fmla="*/ 210537 w 2912377"/>
                  <a:gd name="connsiteY4" fmla="*/ 396481 h 2774114"/>
                  <a:gd name="connsiteX5" fmla="*/ 12417 w 2912377"/>
                  <a:gd name="connsiteY5" fmla="*/ 899401 h 2774114"/>
                  <a:gd name="connsiteX6" fmla="*/ 73377 w 2912377"/>
                  <a:gd name="connsiteY6" fmla="*/ 1661401 h 2774114"/>
                  <a:gd name="connsiteX7" fmla="*/ 500097 w 2912377"/>
                  <a:gd name="connsiteY7" fmla="*/ 2469121 h 2774114"/>
                  <a:gd name="connsiteX8" fmla="*/ 804897 w 2912377"/>
                  <a:gd name="connsiteY8" fmla="*/ 2728201 h 2774114"/>
                  <a:gd name="connsiteX9" fmla="*/ 1155417 w 2912377"/>
                  <a:gd name="connsiteY9" fmla="*/ 2682481 h 2774114"/>
                  <a:gd name="connsiteX10" fmla="*/ 1399257 w 2912377"/>
                  <a:gd name="connsiteY10" fmla="*/ 2621521 h 2774114"/>
                  <a:gd name="connsiteX11" fmla="*/ 1551657 w 2912377"/>
                  <a:gd name="connsiteY11" fmla="*/ 2591041 h 2774114"/>
                  <a:gd name="connsiteX12" fmla="*/ 1825977 w 2912377"/>
                  <a:gd name="connsiteY12" fmla="*/ 2652001 h 2774114"/>
                  <a:gd name="connsiteX13" fmla="*/ 2085057 w 2912377"/>
                  <a:gd name="connsiteY13" fmla="*/ 2773921 h 2774114"/>
                  <a:gd name="connsiteX14" fmla="*/ 2450817 w 2912377"/>
                  <a:gd name="connsiteY14" fmla="*/ 2621521 h 2774114"/>
                  <a:gd name="connsiteX15" fmla="*/ 2725137 w 2912377"/>
                  <a:gd name="connsiteY15" fmla="*/ 2255761 h 2774114"/>
                  <a:gd name="connsiteX16" fmla="*/ 2908017 w 2912377"/>
                  <a:gd name="connsiteY16" fmla="*/ 1829041 h 2774114"/>
                  <a:gd name="connsiteX17" fmla="*/ 2847057 w 2912377"/>
                  <a:gd name="connsiteY17" fmla="*/ 1737601 h 2774114"/>
                  <a:gd name="connsiteX18" fmla="*/ 2755617 w 2912377"/>
                  <a:gd name="connsiteY18" fmla="*/ 1707121 h 2774114"/>
                  <a:gd name="connsiteX19" fmla="*/ 2572737 w 2912377"/>
                  <a:gd name="connsiteY19" fmla="*/ 1539481 h 2774114"/>
                  <a:gd name="connsiteX20" fmla="*/ 2450817 w 2912377"/>
                  <a:gd name="connsiteY20" fmla="*/ 1265161 h 2774114"/>
                  <a:gd name="connsiteX21" fmla="*/ 2481297 w 2912377"/>
                  <a:gd name="connsiteY21" fmla="*/ 929881 h 2774114"/>
                  <a:gd name="connsiteX22" fmla="*/ 2633697 w 2912377"/>
                  <a:gd name="connsiteY22" fmla="*/ 594601 h 2774114"/>
                  <a:gd name="connsiteX23" fmla="*/ 2801337 w 2912377"/>
                  <a:gd name="connsiteY23" fmla="*/ 457441 h 2774114"/>
                  <a:gd name="connsiteX24" fmla="*/ 2786097 w 2912377"/>
                  <a:gd name="connsiteY24" fmla="*/ 320281 h 2774114"/>
                  <a:gd name="connsiteX25" fmla="*/ 2587977 w 2912377"/>
                  <a:gd name="connsiteY25" fmla="*/ 137401 h 2774114"/>
                  <a:gd name="connsiteX26" fmla="*/ 2161257 w 2912377"/>
                  <a:gd name="connsiteY26" fmla="*/ 241 h 2774114"/>
                  <a:gd name="connsiteX27" fmla="*/ 1734537 w 2912377"/>
                  <a:gd name="connsiteY27" fmla="*/ 106921 h 2774114"/>
                  <a:gd name="connsiteX28" fmla="*/ 1490697 w 2912377"/>
                  <a:gd name="connsiteY28" fmla="*/ 228841 h 27741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2912377" h="2774114">
                    <a:moveTo>
                      <a:pt x="1490697" y="228841"/>
                    </a:moveTo>
                    <a:cubicBezTo>
                      <a:pt x="1406877" y="233921"/>
                      <a:pt x="1335757" y="167881"/>
                      <a:pt x="1231617" y="137401"/>
                    </a:cubicBezTo>
                    <a:cubicBezTo>
                      <a:pt x="1127477" y="106921"/>
                      <a:pt x="992857" y="48501"/>
                      <a:pt x="865857" y="45961"/>
                    </a:cubicBezTo>
                    <a:cubicBezTo>
                      <a:pt x="738857" y="43421"/>
                      <a:pt x="578837" y="63741"/>
                      <a:pt x="469617" y="122161"/>
                    </a:cubicBezTo>
                    <a:cubicBezTo>
                      <a:pt x="360397" y="180581"/>
                      <a:pt x="286737" y="266941"/>
                      <a:pt x="210537" y="396481"/>
                    </a:cubicBezTo>
                    <a:cubicBezTo>
                      <a:pt x="134337" y="526021"/>
                      <a:pt x="35277" y="688581"/>
                      <a:pt x="12417" y="899401"/>
                    </a:cubicBezTo>
                    <a:cubicBezTo>
                      <a:pt x="-10443" y="1110221"/>
                      <a:pt x="-7903" y="1399781"/>
                      <a:pt x="73377" y="1661401"/>
                    </a:cubicBezTo>
                    <a:cubicBezTo>
                      <a:pt x="154657" y="1923021"/>
                      <a:pt x="378177" y="2291321"/>
                      <a:pt x="500097" y="2469121"/>
                    </a:cubicBezTo>
                    <a:cubicBezTo>
                      <a:pt x="622017" y="2646921"/>
                      <a:pt x="695677" y="2692641"/>
                      <a:pt x="804897" y="2728201"/>
                    </a:cubicBezTo>
                    <a:cubicBezTo>
                      <a:pt x="914117" y="2763761"/>
                      <a:pt x="1056357" y="2700261"/>
                      <a:pt x="1155417" y="2682481"/>
                    </a:cubicBezTo>
                    <a:cubicBezTo>
                      <a:pt x="1254477" y="2664701"/>
                      <a:pt x="1333217" y="2636761"/>
                      <a:pt x="1399257" y="2621521"/>
                    </a:cubicBezTo>
                    <a:cubicBezTo>
                      <a:pt x="1465297" y="2606281"/>
                      <a:pt x="1480537" y="2585961"/>
                      <a:pt x="1551657" y="2591041"/>
                    </a:cubicBezTo>
                    <a:cubicBezTo>
                      <a:pt x="1622777" y="2596121"/>
                      <a:pt x="1737077" y="2621521"/>
                      <a:pt x="1825977" y="2652001"/>
                    </a:cubicBezTo>
                    <a:cubicBezTo>
                      <a:pt x="1914877" y="2682481"/>
                      <a:pt x="1980917" y="2779001"/>
                      <a:pt x="2085057" y="2773921"/>
                    </a:cubicBezTo>
                    <a:cubicBezTo>
                      <a:pt x="2189197" y="2768841"/>
                      <a:pt x="2344137" y="2707881"/>
                      <a:pt x="2450817" y="2621521"/>
                    </a:cubicBezTo>
                    <a:cubicBezTo>
                      <a:pt x="2557497" y="2535161"/>
                      <a:pt x="2648937" y="2387841"/>
                      <a:pt x="2725137" y="2255761"/>
                    </a:cubicBezTo>
                    <a:cubicBezTo>
                      <a:pt x="2801337" y="2123681"/>
                      <a:pt x="2887697" y="1915401"/>
                      <a:pt x="2908017" y="1829041"/>
                    </a:cubicBezTo>
                    <a:cubicBezTo>
                      <a:pt x="2928337" y="1742681"/>
                      <a:pt x="2872457" y="1757921"/>
                      <a:pt x="2847057" y="1737601"/>
                    </a:cubicBezTo>
                    <a:cubicBezTo>
                      <a:pt x="2821657" y="1717281"/>
                      <a:pt x="2801337" y="1740141"/>
                      <a:pt x="2755617" y="1707121"/>
                    </a:cubicBezTo>
                    <a:cubicBezTo>
                      <a:pt x="2709897" y="1674101"/>
                      <a:pt x="2623537" y="1613141"/>
                      <a:pt x="2572737" y="1539481"/>
                    </a:cubicBezTo>
                    <a:cubicBezTo>
                      <a:pt x="2521937" y="1465821"/>
                      <a:pt x="2466057" y="1366761"/>
                      <a:pt x="2450817" y="1265161"/>
                    </a:cubicBezTo>
                    <a:cubicBezTo>
                      <a:pt x="2435577" y="1163561"/>
                      <a:pt x="2450817" y="1041641"/>
                      <a:pt x="2481297" y="929881"/>
                    </a:cubicBezTo>
                    <a:cubicBezTo>
                      <a:pt x="2511777" y="818121"/>
                      <a:pt x="2580357" y="673341"/>
                      <a:pt x="2633697" y="594601"/>
                    </a:cubicBezTo>
                    <a:cubicBezTo>
                      <a:pt x="2687037" y="515861"/>
                      <a:pt x="2775937" y="503161"/>
                      <a:pt x="2801337" y="457441"/>
                    </a:cubicBezTo>
                    <a:cubicBezTo>
                      <a:pt x="2826737" y="411721"/>
                      <a:pt x="2821657" y="373621"/>
                      <a:pt x="2786097" y="320281"/>
                    </a:cubicBezTo>
                    <a:cubicBezTo>
                      <a:pt x="2750537" y="266941"/>
                      <a:pt x="2692117" y="190741"/>
                      <a:pt x="2587977" y="137401"/>
                    </a:cubicBezTo>
                    <a:cubicBezTo>
                      <a:pt x="2483837" y="84061"/>
                      <a:pt x="2303497" y="5321"/>
                      <a:pt x="2161257" y="241"/>
                    </a:cubicBezTo>
                    <a:cubicBezTo>
                      <a:pt x="2019017" y="-4839"/>
                      <a:pt x="1841217" y="71361"/>
                      <a:pt x="1734537" y="106921"/>
                    </a:cubicBezTo>
                    <a:cubicBezTo>
                      <a:pt x="1627857" y="142481"/>
                      <a:pt x="1574517" y="223761"/>
                      <a:pt x="1490697" y="22884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椭圆 3"/>
              <p:cNvSpPr/>
              <p:nvPr/>
            </p:nvSpPr>
            <p:spPr>
              <a:xfrm rot="2179125">
                <a:off x="4157627" y="1353107"/>
                <a:ext cx="433399" cy="989151"/>
              </a:xfrm>
              <a:custGeom>
                <a:avLst/>
                <a:gdLst>
                  <a:gd name="connsiteX0" fmla="*/ 0 w 432048"/>
                  <a:gd name="connsiteY0" fmla="*/ 467495 h 934990"/>
                  <a:gd name="connsiteX1" fmla="*/ 216024 w 432048"/>
                  <a:gd name="connsiteY1" fmla="*/ 0 h 934990"/>
                  <a:gd name="connsiteX2" fmla="*/ 432048 w 432048"/>
                  <a:gd name="connsiteY2" fmla="*/ 467495 h 934990"/>
                  <a:gd name="connsiteX3" fmla="*/ 216024 w 432048"/>
                  <a:gd name="connsiteY3" fmla="*/ 934990 h 934990"/>
                  <a:gd name="connsiteX4" fmla="*/ 0 w 432048"/>
                  <a:gd name="connsiteY4" fmla="*/ 467495 h 934990"/>
                  <a:gd name="connsiteX0" fmla="*/ 261 w 432309"/>
                  <a:gd name="connsiteY0" fmla="*/ 494574 h 962069"/>
                  <a:gd name="connsiteX1" fmla="*/ 253123 w 432309"/>
                  <a:gd name="connsiteY1" fmla="*/ 0 h 962069"/>
                  <a:gd name="connsiteX2" fmla="*/ 432309 w 432309"/>
                  <a:gd name="connsiteY2" fmla="*/ 494574 h 962069"/>
                  <a:gd name="connsiteX3" fmla="*/ 216285 w 432309"/>
                  <a:gd name="connsiteY3" fmla="*/ 962069 h 962069"/>
                  <a:gd name="connsiteX4" fmla="*/ 261 w 432309"/>
                  <a:gd name="connsiteY4" fmla="*/ 494574 h 962069"/>
                  <a:gd name="connsiteX0" fmla="*/ 1353 w 433401"/>
                  <a:gd name="connsiteY0" fmla="*/ 494574 h 989147"/>
                  <a:gd name="connsiteX1" fmla="*/ 254215 w 433401"/>
                  <a:gd name="connsiteY1" fmla="*/ 0 h 989147"/>
                  <a:gd name="connsiteX2" fmla="*/ 433401 w 433401"/>
                  <a:gd name="connsiteY2" fmla="*/ 494574 h 989147"/>
                  <a:gd name="connsiteX3" fmla="*/ 180539 w 433401"/>
                  <a:gd name="connsiteY3" fmla="*/ 989147 h 989147"/>
                  <a:gd name="connsiteX4" fmla="*/ 1353 w 433401"/>
                  <a:gd name="connsiteY4" fmla="*/ 494574 h 989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3401" h="989147">
                    <a:moveTo>
                      <a:pt x="1353" y="494574"/>
                    </a:moveTo>
                    <a:cubicBezTo>
                      <a:pt x="13632" y="329716"/>
                      <a:pt x="134908" y="0"/>
                      <a:pt x="254215" y="0"/>
                    </a:cubicBezTo>
                    <a:cubicBezTo>
                      <a:pt x="373522" y="0"/>
                      <a:pt x="433401" y="236384"/>
                      <a:pt x="433401" y="494574"/>
                    </a:cubicBezTo>
                    <a:cubicBezTo>
                      <a:pt x="433401" y="752764"/>
                      <a:pt x="299846" y="989147"/>
                      <a:pt x="180539" y="989147"/>
                    </a:cubicBezTo>
                    <a:cubicBezTo>
                      <a:pt x="61232" y="989147"/>
                      <a:pt x="-10926" y="659432"/>
                      <a:pt x="1353" y="49457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42" name="文本框 41"/>
          <p:cNvSpPr txBox="1"/>
          <p:nvPr/>
        </p:nvSpPr>
        <p:spPr>
          <a:xfrm>
            <a:off x="5230046" y="3405976"/>
            <a:ext cx="7724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</a:t>
            </a:r>
            <a:endParaRPr lang="zh-CN" altLang="en-US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462468" y="1462142"/>
            <a:ext cx="16675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Random Walker</a:t>
            </a:r>
            <a:endParaRPr lang="zh-CN" altLang="en-US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7243237" y="2691943"/>
            <a:ext cx="15325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</a:t>
            </a:r>
            <a:endParaRPr lang="zh-CN" altLang="en-US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381939" y="4592888"/>
            <a:ext cx="25258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dirty="0" err="1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Sensored</a:t>
            </a:r>
            <a:r>
              <a: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Walker</a:t>
            </a:r>
            <a:endParaRPr lang="zh-CN" altLang="en-US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0053446" y="3313270"/>
            <a:ext cx="10635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期末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9078751" y="1468815"/>
            <a:ext cx="2179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DeepAI</a:t>
            </a:r>
            <a:r>
              <a:rPr lang="en-US" altLang="zh-CN" sz="1400" dirty="0" smtClean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Walker</a:t>
            </a:r>
            <a:endParaRPr lang="zh-CN" altLang="en-US" sz="14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43911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小车快跑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3985" y="253975"/>
            <a:ext cx="11172497" cy="6330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81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424239" y="3058665"/>
            <a:ext cx="31735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感</a:t>
            </a:r>
            <a:r>
              <a:rPr lang="zh-CN" alt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谢聆听！</a:t>
            </a:r>
            <a:endParaRPr lang="zh-CN" altLang="en-US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5312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1420</TotalTime>
  <Words>106</Words>
  <Application>Microsoft Office PowerPoint</Application>
  <PresentationFormat>宽屏</PresentationFormat>
  <Paragraphs>58</Paragraphs>
  <Slides>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0" baseType="lpstr">
      <vt:lpstr>Calibri</vt:lpstr>
      <vt:lpstr>微软雅黑 Light</vt:lpstr>
      <vt:lpstr>方正超粗黑简体</vt:lpstr>
      <vt:lpstr>Wingdings</vt:lpstr>
      <vt:lpstr>微软雅黑</vt:lpstr>
      <vt:lpstr>方正舒体</vt:lpstr>
      <vt:lpstr>Arial</vt:lpstr>
      <vt:lpstr>宋体</vt:lpstr>
      <vt:lpstr>Calibri Light</vt:lpstr>
      <vt:lpstr>华文细黑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程泽源</dc:creator>
  <cp:lastModifiedBy>Elaine Wu</cp:lastModifiedBy>
  <cp:revision>56</cp:revision>
  <dcterms:created xsi:type="dcterms:W3CDTF">2014-02-21T04:13:50Z</dcterms:created>
  <dcterms:modified xsi:type="dcterms:W3CDTF">2017-10-08T13:57:22Z</dcterms:modified>
</cp:coreProperties>
</file>

<file path=docProps/thumbnail.jpeg>
</file>